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4" r:id="rId2"/>
    <p:sldMasterId id="2147483696" r:id="rId3"/>
    <p:sldMasterId id="2147483708" r:id="rId4"/>
  </p:sldMasterIdLst>
  <p:sldIdLst>
    <p:sldId id="256" r:id="rId5"/>
    <p:sldId id="260" r:id="rId6"/>
    <p:sldId id="258" r:id="rId7"/>
    <p:sldId id="257" r:id="rId8"/>
    <p:sldId id="259" r:id="rId9"/>
  </p:sldIdLst>
  <p:sldSz cx="26866850" cy="15113000"/>
  <p:notesSz cx="6858000" cy="9144000"/>
  <p:embeddedFontLst>
    <p:embeddedFont>
      <p:font typeface="Bradley Hand ITC" panose="03070402050302030203" pitchFamily="66" charset="77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Sensei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48" autoAdjust="0"/>
  </p:normalViewPr>
  <p:slideViewPr>
    <p:cSldViewPr>
      <p:cViewPr>
        <p:scale>
          <a:sx n="31" d="100"/>
          <a:sy n="31" d="100"/>
        </p:scale>
        <p:origin x="1296" y="1232"/>
      </p:cViewPr>
      <p:guideLst>
        <p:guide orient="horz" pos="2160"/>
        <p:guide pos="3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038" y="2130426"/>
            <a:ext cx="9769764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4076" y="3886200"/>
            <a:ext cx="804568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4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4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4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98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3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48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22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97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33034" y="274638"/>
            <a:ext cx="2586114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4692" y="274638"/>
            <a:ext cx="7566778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8356" y="2473355"/>
            <a:ext cx="20150138" cy="5261563"/>
          </a:xfrm>
        </p:spPr>
        <p:txBody>
          <a:bodyPr anchor="b"/>
          <a:lstStyle>
            <a:lvl1pPr algn="ctr">
              <a:defRPr sz="132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8356" y="7937824"/>
            <a:ext cx="20150138" cy="3648809"/>
          </a:xfrm>
        </p:spPr>
        <p:txBody>
          <a:bodyPr/>
          <a:lstStyle>
            <a:lvl1pPr marL="0" indent="0" algn="ctr">
              <a:buNone/>
              <a:defRPr sz="5289"/>
            </a:lvl1pPr>
            <a:lvl2pPr marL="1007486" indent="0" algn="ctr">
              <a:buNone/>
              <a:defRPr sz="4407"/>
            </a:lvl2pPr>
            <a:lvl3pPr marL="2014972" indent="0" algn="ctr">
              <a:buNone/>
              <a:defRPr sz="3966"/>
            </a:lvl3pPr>
            <a:lvl4pPr marL="3022458" indent="0" algn="ctr">
              <a:buNone/>
              <a:defRPr sz="3526"/>
            </a:lvl4pPr>
            <a:lvl5pPr marL="4029944" indent="0" algn="ctr">
              <a:buNone/>
              <a:defRPr sz="3526"/>
            </a:lvl5pPr>
            <a:lvl6pPr marL="5037430" indent="0" algn="ctr">
              <a:buNone/>
              <a:defRPr sz="3526"/>
            </a:lvl6pPr>
            <a:lvl7pPr marL="6044916" indent="0" algn="ctr">
              <a:buNone/>
              <a:defRPr sz="3526"/>
            </a:lvl7pPr>
            <a:lvl8pPr marL="7052401" indent="0" algn="ctr">
              <a:buNone/>
              <a:defRPr sz="3526"/>
            </a:lvl8pPr>
            <a:lvl9pPr marL="8059887" indent="0" algn="ctr">
              <a:buNone/>
              <a:defRPr sz="352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248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05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103" y="3767757"/>
            <a:ext cx="23172658" cy="6286587"/>
          </a:xfrm>
        </p:spPr>
        <p:txBody>
          <a:bodyPr anchor="b"/>
          <a:lstStyle>
            <a:lvl1pPr>
              <a:defRPr sz="132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3103" y="10113818"/>
            <a:ext cx="23172658" cy="3305968"/>
          </a:xfrm>
        </p:spPr>
        <p:txBody>
          <a:bodyPr/>
          <a:lstStyle>
            <a:lvl1pPr marL="0" indent="0">
              <a:buNone/>
              <a:defRPr sz="5289">
                <a:solidFill>
                  <a:schemeClr val="tx1">
                    <a:tint val="75000"/>
                  </a:schemeClr>
                </a:solidFill>
              </a:defRPr>
            </a:lvl1pPr>
            <a:lvl2pPr marL="1007486" indent="0">
              <a:buNone/>
              <a:defRPr sz="4407">
                <a:solidFill>
                  <a:schemeClr val="tx1">
                    <a:tint val="75000"/>
                  </a:schemeClr>
                </a:solidFill>
              </a:defRPr>
            </a:lvl2pPr>
            <a:lvl3pPr marL="2014972" indent="0">
              <a:buNone/>
              <a:defRPr sz="3966">
                <a:solidFill>
                  <a:schemeClr val="tx1">
                    <a:tint val="75000"/>
                  </a:schemeClr>
                </a:solidFill>
              </a:defRPr>
            </a:lvl3pPr>
            <a:lvl4pPr marL="3022458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4pPr>
            <a:lvl5pPr marL="4029944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5pPr>
            <a:lvl6pPr marL="5037430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6pPr>
            <a:lvl7pPr marL="6044916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7pPr>
            <a:lvl8pPr marL="7052401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8pPr>
            <a:lvl9pPr marL="8059887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954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7096" y="4023136"/>
            <a:ext cx="11418411" cy="9589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01343" y="4023136"/>
            <a:ext cx="11418411" cy="9589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335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95" y="804628"/>
            <a:ext cx="23172658" cy="2921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0596" y="3704785"/>
            <a:ext cx="11365936" cy="1815658"/>
          </a:xfrm>
        </p:spPr>
        <p:txBody>
          <a:bodyPr anchor="b"/>
          <a:lstStyle>
            <a:lvl1pPr marL="0" indent="0">
              <a:buNone/>
              <a:defRPr sz="5289" b="1"/>
            </a:lvl1pPr>
            <a:lvl2pPr marL="1007486" indent="0">
              <a:buNone/>
              <a:defRPr sz="4407" b="1"/>
            </a:lvl2pPr>
            <a:lvl3pPr marL="2014972" indent="0">
              <a:buNone/>
              <a:defRPr sz="3966" b="1"/>
            </a:lvl3pPr>
            <a:lvl4pPr marL="3022458" indent="0">
              <a:buNone/>
              <a:defRPr sz="3526" b="1"/>
            </a:lvl4pPr>
            <a:lvl5pPr marL="4029944" indent="0">
              <a:buNone/>
              <a:defRPr sz="3526" b="1"/>
            </a:lvl5pPr>
            <a:lvl6pPr marL="5037430" indent="0">
              <a:buNone/>
              <a:defRPr sz="3526" b="1"/>
            </a:lvl6pPr>
            <a:lvl7pPr marL="6044916" indent="0">
              <a:buNone/>
              <a:defRPr sz="3526" b="1"/>
            </a:lvl7pPr>
            <a:lvl8pPr marL="7052401" indent="0">
              <a:buNone/>
              <a:defRPr sz="3526" b="1"/>
            </a:lvl8pPr>
            <a:lvl9pPr marL="8059887" indent="0">
              <a:buNone/>
              <a:defRPr sz="3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0596" y="5520443"/>
            <a:ext cx="11365936" cy="8119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01343" y="3704785"/>
            <a:ext cx="11421911" cy="1815658"/>
          </a:xfrm>
        </p:spPr>
        <p:txBody>
          <a:bodyPr anchor="b"/>
          <a:lstStyle>
            <a:lvl1pPr marL="0" indent="0">
              <a:buNone/>
              <a:defRPr sz="5289" b="1"/>
            </a:lvl1pPr>
            <a:lvl2pPr marL="1007486" indent="0">
              <a:buNone/>
              <a:defRPr sz="4407" b="1"/>
            </a:lvl2pPr>
            <a:lvl3pPr marL="2014972" indent="0">
              <a:buNone/>
              <a:defRPr sz="3966" b="1"/>
            </a:lvl3pPr>
            <a:lvl4pPr marL="3022458" indent="0">
              <a:buNone/>
              <a:defRPr sz="3526" b="1"/>
            </a:lvl4pPr>
            <a:lvl5pPr marL="4029944" indent="0">
              <a:buNone/>
              <a:defRPr sz="3526" b="1"/>
            </a:lvl5pPr>
            <a:lvl6pPr marL="5037430" indent="0">
              <a:buNone/>
              <a:defRPr sz="3526" b="1"/>
            </a:lvl6pPr>
            <a:lvl7pPr marL="6044916" indent="0">
              <a:buNone/>
              <a:defRPr sz="3526" b="1"/>
            </a:lvl7pPr>
            <a:lvl8pPr marL="7052401" indent="0">
              <a:buNone/>
              <a:defRPr sz="3526" b="1"/>
            </a:lvl8pPr>
            <a:lvl9pPr marL="8059887" indent="0">
              <a:buNone/>
              <a:defRPr sz="3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01343" y="5520443"/>
            <a:ext cx="11421911" cy="8119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715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972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785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96" y="1007533"/>
            <a:ext cx="8665258" cy="3526367"/>
          </a:xfrm>
        </p:spPr>
        <p:txBody>
          <a:bodyPr anchor="b"/>
          <a:lstStyle>
            <a:lvl1pPr>
              <a:defRPr sz="70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911" y="2175993"/>
            <a:ext cx="13601343" cy="10740025"/>
          </a:xfrm>
        </p:spPr>
        <p:txBody>
          <a:bodyPr/>
          <a:lstStyle>
            <a:lvl1pPr>
              <a:defRPr sz="7052"/>
            </a:lvl1pPr>
            <a:lvl2pPr>
              <a:defRPr sz="6170"/>
            </a:lvl2pPr>
            <a:lvl3pPr>
              <a:defRPr sz="5289"/>
            </a:lvl3pPr>
            <a:lvl4pPr>
              <a:defRPr sz="4407"/>
            </a:lvl4pPr>
            <a:lvl5pPr>
              <a:defRPr sz="4407"/>
            </a:lvl5pPr>
            <a:lvl6pPr>
              <a:defRPr sz="4407"/>
            </a:lvl6pPr>
            <a:lvl7pPr>
              <a:defRPr sz="4407"/>
            </a:lvl7pPr>
            <a:lvl8pPr>
              <a:defRPr sz="4407"/>
            </a:lvl8pPr>
            <a:lvl9pPr>
              <a:defRPr sz="44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0596" y="4533900"/>
            <a:ext cx="8665258" cy="8399611"/>
          </a:xfrm>
        </p:spPr>
        <p:txBody>
          <a:bodyPr/>
          <a:lstStyle>
            <a:lvl1pPr marL="0" indent="0">
              <a:buNone/>
              <a:defRPr sz="3526"/>
            </a:lvl1pPr>
            <a:lvl2pPr marL="1007486" indent="0">
              <a:buNone/>
              <a:defRPr sz="3085"/>
            </a:lvl2pPr>
            <a:lvl3pPr marL="2014972" indent="0">
              <a:buNone/>
              <a:defRPr sz="2644"/>
            </a:lvl3pPr>
            <a:lvl4pPr marL="3022458" indent="0">
              <a:buNone/>
              <a:defRPr sz="2204"/>
            </a:lvl4pPr>
            <a:lvl5pPr marL="4029944" indent="0">
              <a:buNone/>
              <a:defRPr sz="2204"/>
            </a:lvl5pPr>
            <a:lvl6pPr marL="5037430" indent="0">
              <a:buNone/>
              <a:defRPr sz="2204"/>
            </a:lvl6pPr>
            <a:lvl7pPr marL="6044916" indent="0">
              <a:buNone/>
              <a:defRPr sz="2204"/>
            </a:lvl7pPr>
            <a:lvl8pPr marL="7052401" indent="0">
              <a:buNone/>
              <a:defRPr sz="2204"/>
            </a:lvl8pPr>
            <a:lvl9pPr marL="8059887" indent="0">
              <a:buNone/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6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96" y="1007533"/>
            <a:ext cx="8665258" cy="3526367"/>
          </a:xfrm>
        </p:spPr>
        <p:txBody>
          <a:bodyPr anchor="b"/>
          <a:lstStyle>
            <a:lvl1pPr>
              <a:defRPr sz="70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21911" y="2175993"/>
            <a:ext cx="13601343" cy="10740025"/>
          </a:xfrm>
        </p:spPr>
        <p:txBody>
          <a:bodyPr anchor="t"/>
          <a:lstStyle>
            <a:lvl1pPr marL="0" indent="0">
              <a:buNone/>
              <a:defRPr sz="7052"/>
            </a:lvl1pPr>
            <a:lvl2pPr marL="1007486" indent="0">
              <a:buNone/>
              <a:defRPr sz="6170"/>
            </a:lvl2pPr>
            <a:lvl3pPr marL="2014972" indent="0">
              <a:buNone/>
              <a:defRPr sz="5289"/>
            </a:lvl3pPr>
            <a:lvl4pPr marL="3022458" indent="0">
              <a:buNone/>
              <a:defRPr sz="4407"/>
            </a:lvl4pPr>
            <a:lvl5pPr marL="4029944" indent="0">
              <a:buNone/>
              <a:defRPr sz="4407"/>
            </a:lvl5pPr>
            <a:lvl6pPr marL="5037430" indent="0">
              <a:buNone/>
              <a:defRPr sz="4407"/>
            </a:lvl6pPr>
            <a:lvl7pPr marL="6044916" indent="0">
              <a:buNone/>
              <a:defRPr sz="4407"/>
            </a:lvl7pPr>
            <a:lvl8pPr marL="7052401" indent="0">
              <a:buNone/>
              <a:defRPr sz="4407"/>
            </a:lvl8pPr>
            <a:lvl9pPr marL="8059887" indent="0">
              <a:buNone/>
              <a:defRPr sz="440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0596" y="4533900"/>
            <a:ext cx="8665258" cy="8399611"/>
          </a:xfrm>
        </p:spPr>
        <p:txBody>
          <a:bodyPr/>
          <a:lstStyle>
            <a:lvl1pPr marL="0" indent="0">
              <a:buNone/>
              <a:defRPr sz="3526"/>
            </a:lvl1pPr>
            <a:lvl2pPr marL="1007486" indent="0">
              <a:buNone/>
              <a:defRPr sz="3085"/>
            </a:lvl2pPr>
            <a:lvl3pPr marL="2014972" indent="0">
              <a:buNone/>
              <a:defRPr sz="2644"/>
            </a:lvl3pPr>
            <a:lvl4pPr marL="3022458" indent="0">
              <a:buNone/>
              <a:defRPr sz="2204"/>
            </a:lvl4pPr>
            <a:lvl5pPr marL="4029944" indent="0">
              <a:buNone/>
              <a:defRPr sz="2204"/>
            </a:lvl5pPr>
            <a:lvl6pPr marL="5037430" indent="0">
              <a:buNone/>
              <a:defRPr sz="2204"/>
            </a:lvl6pPr>
            <a:lvl7pPr marL="6044916" indent="0">
              <a:buNone/>
              <a:defRPr sz="2204"/>
            </a:lvl7pPr>
            <a:lvl8pPr marL="7052401" indent="0">
              <a:buNone/>
              <a:defRPr sz="2204"/>
            </a:lvl8pPr>
            <a:lvl9pPr marL="8059887" indent="0">
              <a:buNone/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629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064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226589" y="804627"/>
            <a:ext cx="5793165" cy="128075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47096" y="804627"/>
            <a:ext cx="17043658" cy="128075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6981-E995-465E-9882-3BE3A439956B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7D2B-56FC-4A14-B803-65F3DCF946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114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8356" y="2473355"/>
            <a:ext cx="20150138" cy="5261563"/>
          </a:xfrm>
        </p:spPr>
        <p:txBody>
          <a:bodyPr anchor="b"/>
          <a:lstStyle>
            <a:lvl1pPr algn="ctr">
              <a:defRPr sz="132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8356" y="7937824"/>
            <a:ext cx="20150138" cy="3648809"/>
          </a:xfrm>
        </p:spPr>
        <p:txBody>
          <a:bodyPr/>
          <a:lstStyle>
            <a:lvl1pPr marL="0" indent="0" algn="ctr">
              <a:buNone/>
              <a:defRPr sz="5289"/>
            </a:lvl1pPr>
            <a:lvl2pPr marL="1007486" indent="0" algn="ctr">
              <a:buNone/>
              <a:defRPr sz="4407"/>
            </a:lvl2pPr>
            <a:lvl3pPr marL="2014972" indent="0" algn="ctr">
              <a:buNone/>
              <a:defRPr sz="3966"/>
            </a:lvl3pPr>
            <a:lvl4pPr marL="3022458" indent="0" algn="ctr">
              <a:buNone/>
              <a:defRPr sz="3526"/>
            </a:lvl4pPr>
            <a:lvl5pPr marL="4029944" indent="0" algn="ctr">
              <a:buNone/>
              <a:defRPr sz="3526"/>
            </a:lvl5pPr>
            <a:lvl6pPr marL="5037430" indent="0" algn="ctr">
              <a:buNone/>
              <a:defRPr sz="3526"/>
            </a:lvl6pPr>
            <a:lvl7pPr marL="6044916" indent="0" algn="ctr">
              <a:buNone/>
              <a:defRPr sz="3526"/>
            </a:lvl7pPr>
            <a:lvl8pPr marL="7052401" indent="0" algn="ctr">
              <a:buNone/>
              <a:defRPr sz="3526"/>
            </a:lvl8pPr>
            <a:lvl9pPr marL="8059887" indent="0" algn="ctr">
              <a:buNone/>
              <a:defRPr sz="352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156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050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103" y="3767757"/>
            <a:ext cx="23172658" cy="6286587"/>
          </a:xfrm>
        </p:spPr>
        <p:txBody>
          <a:bodyPr anchor="b"/>
          <a:lstStyle>
            <a:lvl1pPr>
              <a:defRPr sz="132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3103" y="10113818"/>
            <a:ext cx="23172658" cy="3305968"/>
          </a:xfrm>
        </p:spPr>
        <p:txBody>
          <a:bodyPr/>
          <a:lstStyle>
            <a:lvl1pPr marL="0" indent="0">
              <a:buNone/>
              <a:defRPr sz="5289">
                <a:solidFill>
                  <a:schemeClr val="tx1">
                    <a:tint val="75000"/>
                  </a:schemeClr>
                </a:solidFill>
              </a:defRPr>
            </a:lvl1pPr>
            <a:lvl2pPr marL="1007486" indent="0">
              <a:buNone/>
              <a:defRPr sz="4407">
                <a:solidFill>
                  <a:schemeClr val="tx1">
                    <a:tint val="75000"/>
                  </a:schemeClr>
                </a:solidFill>
              </a:defRPr>
            </a:lvl2pPr>
            <a:lvl3pPr marL="2014972" indent="0">
              <a:buNone/>
              <a:defRPr sz="3966">
                <a:solidFill>
                  <a:schemeClr val="tx1">
                    <a:tint val="75000"/>
                  </a:schemeClr>
                </a:solidFill>
              </a:defRPr>
            </a:lvl3pPr>
            <a:lvl4pPr marL="3022458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4pPr>
            <a:lvl5pPr marL="4029944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5pPr>
            <a:lvl6pPr marL="5037430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6pPr>
            <a:lvl7pPr marL="6044916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7pPr>
            <a:lvl8pPr marL="7052401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8pPr>
            <a:lvl9pPr marL="8059887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3392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7096" y="4023136"/>
            <a:ext cx="11418411" cy="9589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01343" y="4023136"/>
            <a:ext cx="11418411" cy="9589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797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95" y="804628"/>
            <a:ext cx="23172658" cy="2921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0596" y="3704785"/>
            <a:ext cx="11365936" cy="1815658"/>
          </a:xfrm>
        </p:spPr>
        <p:txBody>
          <a:bodyPr anchor="b"/>
          <a:lstStyle>
            <a:lvl1pPr marL="0" indent="0">
              <a:buNone/>
              <a:defRPr sz="5289" b="1"/>
            </a:lvl1pPr>
            <a:lvl2pPr marL="1007486" indent="0">
              <a:buNone/>
              <a:defRPr sz="4407" b="1"/>
            </a:lvl2pPr>
            <a:lvl3pPr marL="2014972" indent="0">
              <a:buNone/>
              <a:defRPr sz="3966" b="1"/>
            </a:lvl3pPr>
            <a:lvl4pPr marL="3022458" indent="0">
              <a:buNone/>
              <a:defRPr sz="3526" b="1"/>
            </a:lvl4pPr>
            <a:lvl5pPr marL="4029944" indent="0">
              <a:buNone/>
              <a:defRPr sz="3526" b="1"/>
            </a:lvl5pPr>
            <a:lvl6pPr marL="5037430" indent="0">
              <a:buNone/>
              <a:defRPr sz="3526" b="1"/>
            </a:lvl6pPr>
            <a:lvl7pPr marL="6044916" indent="0">
              <a:buNone/>
              <a:defRPr sz="3526" b="1"/>
            </a:lvl7pPr>
            <a:lvl8pPr marL="7052401" indent="0">
              <a:buNone/>
              <a:defRPr sz="3526" b="1"/>
            </a:lvl8pPr>
            <a:lvl9pPr marL="8059887" indent="0">
              <a:buNone/>
              <a:defRPr sz="3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0596" y="5520443"/>
            <a:ext cx="11365936" cy="8119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01343" y="3704785"/>
            <a:ext cx="11421911" cy="1815658"/>
          </a:xfrm>
        </p:spPr>
        <p:txBody>
          <a:bodyPr anchor="b"/>
          <a:lstStyle>
            <a:lvl1pPr marL="0" indent="0">
              <a:buNone/>
              <a:defRPr sz="5289" b="1"/>
            </a:lvl1pPr>
            <a:lvl2pPr marL="1007486" indent="0">
              <a:buNone/>
              <a:defRPr sz="4407" b="1"/>
            </a:lvl2pPr>
            <a:lvl3pPr marL="2014972" indent="0">
              <a:buNone/>
              <a:defRPr sz="3966" b="1"/>
            </a:lvl3pPr>
            <a:lvl4pPr marL="3022458" indent="0">
              <a:buNone/>
              <a:defRPr sz="3526" b="1"/>
            </a:lvl4pPr>
            <a:lvl5pPr marL="4029944" indent="0">
              <a:buNone/>
              <a:defRPr sz="3526" b="1"/>
            </a:lvl5pPr>
            <a:lvl6pPr marL="5037430" indent="0">
              <a:buNone/>
              <a:defRPr sz="3526" b="1"/>
            </a:lvl6pPr>
            <a:lvl7pPr marL="6044916" indent="0">
              <a:buNone/>
              <a:defRPr sz="3526" b="1"/>
            </a:lvl7pPr>
            <a:lvl8pPr marL="7052401" indent="0">
              <a:buNone/>
              <a:defRPr sz="3526" b="1"/>
            </a:lvl8pPr>
            <a:lvl9pPr marL="8059887" indent="0">
              <a:buNone/>
              <a:defRPr sz="3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01343" y="5520443"/>
            <a:ext cx="11421911" cy="8119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493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9627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57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934" y="4406901"/>
            <a:ext cx="9769764" cy="1362075"/>
          </a:xfrm>
        </p:spPr>
        <p:txBody>
          <a:bodyPr anchor="t"/>
          <a:lstStyle>
            <a:lvl1pPr algn="l">
              <a:defRPr sz="50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934" y="2906714"/>
            <a:ext cx="9769764" cy="1500187"/>
          </a:xfrm>
        </p:spPr>
        <p:txBody>
          <a:bodyPr anchor="b"/>
          <a:lstStyle>
            <a:lvl1pPr marL="0" indent="0">
              <a:buNone/>
              <a:defRPr sz="2514">
                <a:solidFill>
                  <a:schemeClr val="tx1">
                    <a:tint val="75000"/>
                  </a:schemeClr>
                </a:solidFill>
              </a:defRPr>
            </a:lvl1pPr>
            <a:lvl2pPr marL="574700" indent="0">
              <a:buNone/>
              <a:defRPr sz="2263">
                <a:solidFill>
                  <a:schemeClr val="tx1">
                    <a:tint val="75000"/>
                  </a:schemeClr>
                </a:solidFill>
              </a:defRPr>
            </a:lvl2pPr>
            <a:lvl3pPr marL="1149401" indent="0">
              <a:buNone/>
              <a:defRPr sz="2011">
                <a:solidFill>
                  <a:schemeClr val="tx1">
                    <a:tint val="75000"/>
                  </a:schemeClr>
                </a:solidFill>
              </a:defRPr>
            </a:lvl3pPr>
            <a:lvl4pPr marL="172410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298802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873502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448202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402290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59760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96" y="1007533"/>
            <a:ext cx="8665258" cy="3526367"/>
          </a:xfrm>
        </p:spPr>
        <p:txBody>
          <a:bodyPr anchor="b"/>
          <a:lstStyle>
            <a:lvl1pPr>
              <a:defRPr sz="70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911" y="2175993"/>
            <a:ext cx="13601343" cy="10740025"/>
          </a:xfrm>
        </p:spPr>
        <p:txBody>
          <a:bodyPr/>
          <a:lstStyle>
            <a:lvl1pPr>
              <a:defRPr sz="7052"/>
            </a:lvl1pPr>
            <a:lvl2pPr>
              <a:defRPr sz="6170"/>
            </a:lvl2pPr>
            <a:lvl3pPr>
              <a:defRPr sz="5289"/>
            </a:lvl3pPr>
            <a:lvl4pPr>
              <a:defRPr sz="4407"/>
            </a:lvl4pPr>
            <a:lvl5pPr>
              <a:defRPr sz="4407"/>
            </a:lvl5pPr>
            <a:lvl6pPr>
              <a:defRPr sz="4407"/>
            </a:lvl6pPr>
            <a:lvl7pPr>
              <a:defRPr sz="4407"/>
            </a:lvl7pPr>
            <a:lvl8pPr>
              <a:defRPr sz="4407"/>
            </a:lvl8pPr>
            <a:lvl9pPr>
              <a:defRPr sz="44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0596" y="4533900"/>
            <a:ext cx="8665258" cy="8399611"/>
          </a:xfrm>
        </p:spPr>
        <p:txBody>
          <a:bodyPr/>
          <a:lstStyle>
            <a:lvl1pPr marL="0" indent="0">
              <a:buNone/>
              <a:defRPr sz="3526"/>
            </a:lvl1pPr>
            <a:lvl2pPr marL="1007486" indent="0">
              <a:buNone/>
              <a:defRPr sz="3085"/>
            </a:lvl2pPr>
            <a:lvl3pPr marL="2014972" indent="0">
              <a:buNone/>
              <a:defRPr sz="2644"/>
            </a:lvl3pPr>
            <a:lvl4pPr marL="3022458" indent="0">
              <a:buNone/>
              <a:defRPr sz="2204"/>
            </a:lvl4pPr>
            <a:lvl5pPr marL="4029944" indent="0">
              <a:buNone/>
              <a:defRPr sz="2204"/>
            </a:lvl5pPr>
            <a:lvl6pPr marL="5037430" indent="0">
              <a:buNone/>
              <a:defRPr sz="2204"/>
            </a:lvl6pPr>
            <a:lvl7pPr marL="6044916" indent="0">
              <a:buNone/>
              <a:defRPr sz="2204"/>
            </a:lvl7pPr>
            <a:lvl8pPr marL="7052401" indent="0">
              <a:buNone/>
              <a:defRPr sz="2204"/>
            </a:lvl8pPr>
            <a:lvl9pPr marL="8059887" indent="0">
              <a:buNone/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749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96" y="1007533"/>
            <a:ext cx="8665258" cy="3526367"/>
          </a:xfrm>
        </p:spPr>
        <p:txBody>
          <a:bodyPr anchor="b"/>
          <a:lstStyle>
            <a:lvl1pPr>
              <a:defRPr sz="70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21911" y="2175993"/>
            <a:ext cx="13601343" cy="10740025"/>
          </a:xfrm>
        </p:spPr>
        <p:txBody>
          <a:bodyPr anchor="t"/>
          <a:lstStyle>
            <a:lvl1pPr marL="0" indent="0">
              <a:buNone/>
              <a:defRPr sz="7052"/>
            </a:lvl1pPr>
            <a:lvl2pPr marL="1007486" indent="0">
              <a:buNone/>
              <a:defRPr sz="6170"/>
            </a:lvl2pPr>
            <a:lvl3pPr marL="2014972" indent="0">
              <a:buNone/>
              <a:defRPr sz="5289"/>
            </a:lvl3pPr>
            <a:lvl4pPr marL="3022458" indent="0">
              <a:buNone/>
              <a:defRPr sz="4407"/>
            </a:lvl4pPr>
            <a:lvl5pPr marL="4029944" indent="0">
              <a:buNone/>
              <a:defRPr sz="4407"/>
            </a:lvl5pPr>
            <a:lvl6pPr marL="5037430" indent="0">
              <a:buNone/>
              <a:defRPr sz="4407"/>
            </a:lvl6pPr>
            <a:lvl7pPr marL="6044916" indent="0">
              <a:buNone/>
              <a:defRPr sz="4407"/>
            </a:lvl7pPr>
            <a:lvl8pPr marL="7052401" indent="0">
              <a:buNone/>
              <a:defRPr sz="4407"/>
            </a:lvl8pPr>
            <a:lvl9pPr marL="8059887" indent="0">
              <a:buNone/>
              <a:defRPr sz="440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0596" y="4533900"/>
            <a:ext cx="8665258" cy="8399611"/>
          </a:xfrm>
        </p:spPr>
        <p:txBody>
          <a:bodyPr/>
          <a:lstStyle>
            <a:lvl1pPr marL="0" indent="0">
              <a:buNone/>
              <a:defRPr sz="3526"/>
            </a:lvl1pPr>
            <a:lvl2pPr marL="1007486" indent="0">
              <a:buNone/>
              <a:defRPr sz="3085"/>
            </a:lvl2pPr>
            <a:lvl3pPr marL="2014972" indent="0">
              <a:buNone/>
              <a:defRPr sz="2644"/>
            </a:lvl3pPr>
            <a:lvl4pPr marL="3022458" indent="0">
              <a:buNone/>
              <a:defRPr sz="2204"/>
            </a:lvl4pPr>
            <a:lvl5pPr marL="4029944" indent="0">
              <a:buNone/>
              <a:defRPr sz="2204"/>
            </a:lvl5pPr>
            <a:lvl6pPr marL="5037430" indent="0">
              <a:buNone/>
              <a:defRPr sz="2204"/>
            </a:lvl6pPr>
            <a:lvl7pPr marL="6044916" indent="0">
              <a:buNone/>
              <a:defRPr sz="2204"/>
            </a:lvl7pPr>
            <a:lvl8pPr marL="7052401" indent="0">
              <a:buNone/>
              <a:defRPr sz="2204"/>
            </a:lvl8pPr>
            <a:lvl9pPr marL="8059887" indent="0">
              <a:buNone/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1193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4505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226589" y="804627"/>
            <a:ext cx="5793165" cy="128075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47096" y="804627"/>
            <a:ext cx="17043658" cy="128075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1F5-804A-4851-9FD7-7F7432754BBF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AD8-E53B-4D88-A5CC-9F64FFB43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722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43B6F-DECB-C9F1-B16E-51B142636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8356" y="2473355"/>
            <a:ext cx="20150138" cy="5261563"/>
          </a:xfrm>
        </p:spPr>
        <p:txBody>
          <a:bodyPr anchor="b"/>
          <a:lstStyle>
            <a:lvl1pPr algn="ctr">
              <a:defRPr sz="13222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96C200-2CB9-0E14-11D0-62A1494ED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356" y="7937824"/>
            <a:ext cx="20150138" cy="3648809"/>
          </a:xfrm>
        </p:spPr>
        <p:txBody>
          <a:bodyPr/>
          <a:lstStyle>
            <a:lvl1pPr marL="0" indent="0" algn="ctr">
              <a:buNone/>
              <a:defRPr sz="5289"/>
            </a:lvl1pPr>
            <a:lvl2pPr marL="1007486" indent="0" algn="ctr">
              <a:buNone/>
              <a:defRPr sz="4407"/>
            </a:lvl2pPr>
            <a:lvl3pPr marL="2014972" indent="0" algn="ctr">
              <a:buNone/>
              <a:defRPr sz="3966"/>
            </a:lvl3pPr>
            <a:lvl4pPr marL="3022458" indent="0" algn="ctr">
              <a:buNone/>
              <a:defRPr sz="3526"/>
            </a:lvl4pPr>
            <a:lvl5pPr marL="4029944" indent="0" algn="ctr">
              <a:buNone/>
              <a:defRPr sz="3526"/>
            </a:lvl5pPr>
            <a:lvl6pPr marL="5037430" indent="0" algn="ctr">
              <a:buNone/>
              <a:defRPr sz="3526"/>
            </a:lvl6pPr>
            <a:lvl7pPr marL="6044916" indent="0" algn="ctr">
              <a:buNone/>
              <a:defRPr sz="3526"/>
            </a:lvl7pPr>
            <a:lvl8pPr marL="7052401" indent="0" algn="ctr">
              <a:buNone/>
              <a:defRPr sz="3526"/>
            </a:lvl8pPr>
            <a:lvl9pPr marL="8059887" indent="0" algn="ctr">
              <a:buNone/>
              <a:defRPr sz="3526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5CE590-7EC3-81E9-8722-07CE038D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A7F591-FA96-5F34-508F-369A1725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EC88F-2208-3BE2-6313-63DECCED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964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14D33-47B3-6AE2-77F9-5BBC74FB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6CD655-FDD0-6A2C-A5BD-13176B2B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881C8D-7B40-932D-80CD-A2F7C0398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CCD1F4-D597-C313-EE61-65D13E28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273DC2-60E2-FDB6-B01F-1C1866BC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446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F5343-14D8-19B4-E31C-DCD84880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103" y="3767757"/>
            <a:ext cx="23172658" cy="6286587"/>
          </a:xfrm>
        </p:spPr>
        <p:txBody>
          <a:bodyPr anchor="b"/>
          <a:lstStyle>
            <a:lvl1pPr>
              <a:defRPr sz="13222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44F5B5-CB9F-AA08-17E2-AA6BB5ACE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3103" y="10113818"/>
            <a:ext cx="23172658" cy="3305968"/>
          </a:xfrm>
        </p:spPr>
        <p:txBody>
          <a:bodyPr/>
          <a:lstStyle>
            <a:lvl1pPr marL="0" indent="0">
              <a:buNone/>
              <a:defRPr sz="5289">
                <a:solidFill>
                  <a:schemeClr val="tx1">
                    <a:tint val="75000"/>
                  </a:schemeClr>
                </a:solidFill>
              </a:defRPr>
            </a:lvl1pPr>
            <a:lvl2pPr marL="1007486" indent="0">
              <a:buNone/>
              <a:defRPr sz="4407">
                <a:solidFill>
                  <a:schemeClr val="tx1">
                    <a:tint val="75000"/>
                  </a:schemeClr>
                </a:solidFill>
              </a:defRPr>
            </a:lvl2pPr>
            <a:lvl3pPr marL="2014972" indent="0">
              <a:buNone/>
              <a:defRPr sz="3966">
                <a:solidFill>
                  <a:schemeClr val="tx1">
                    <a:tint val="75000"/>
                  </a:schemeClr>
                </a:solidFill>
              </a:defRPr>
            </a:lvl3pPr>
            <a:lvl4pPr marL="3022458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4pPr>
            <a:lvl5pPr marL="4029944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5pPr>
            <a:lvl6pPr marL="5037430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6pPr>
            <a:lvl7pPr marL="6044916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7pPr>
            <a:lvl8pPr marL="7052401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8pPr>
            <a:lvl9pPr marL="8059887" indent="0">
              <a:buNone/>
              <a:defRPr sz="352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5B726E-BA0D-6069-0C9E-5E10C4B6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FE22C6-DF46-5161-2070-D44F695E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276F6-A6AF-DA2C-0E26-FF1F4ADC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8831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F0CB2-B377-DB80-A0FA-20CF7A78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341BED-A2E4-774F-4FB3-77D10C871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47096" y="4023136"/>
            <a:ext cx="11418411" cy="9589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652ECF-F4F1-F994-8634-81E0E2B52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01343" y="4023136"/>
            <a:ext cx="11418411" cy="9589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A09417-FE21-194E-3FB8-89508F10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E4A0A7-8AB9-A34E-B277-2461E9FE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91A253-137D-FE85-61A9-BA71EA86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992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0E9B4-7F95-BEDF-C9A6-7E404BBD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95" y="804628"/>
            <a:ext cx="23172658" cy="292114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566B98-87B7-EF14-5F70-FFB1B65BE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596" y="3704785"/>
            <a:ext cx="11365936" cy="1815658"/>
          </a:xfrm>
        </p:spPr>
        <p:txBody>
          <a:bodyPr anchor="b"/>
          <a:lstStyle>
            <a:lvl1pPr marL="0" indent="0">
              <a:buNone/>
              <a:defRPr sz="5289" b="1"/>
            </a:lvl1pPr>
            <a:lvl2pPr marL="1007486" indent="0">
              <a:buNone/>
              <a:defRPr sz="4407" b="1"/>
            </a:lvl2pPr>
            <a:lvl3pPr marL="2014972" indent="0">
              <a:buNone/>
              <a:defRPr sz="3966" b="1"/>
            </a:lvl3pPr>
            <a:lvl4pPr marL="3022458" indent="0">
              <a:buNone/>
              <a:defRPr sz="3526" b="1"/>
            </a:lvl4pPr>
            <a:lvl5pPr marL="4029944" indent="0">
              <a:buNone/>
              <a:defRPr sz="3526" b="1"/>
            </a:lvl5pPr>
            <a:lvl6pPr marL="5037430" indent="0">
              <a:buNone/>
              <a:defRPr sz="3526" b="1"/>
            </a:lvl6pPr>
            <a:lvl7pPr marL="6044916" indent="0">
              <a:buNone/>
              <a:defRPr sz="3526" b="1"/>
            </a:lvl7pPr>
            <a:lvl8pPr marL="7052401" indent="0">
              <a:buNone/>
              <a:defRPr sz="3526" b="1"/>
            </a:lvl8pPr>
            <a:lvl9pPr marL="8059887" indent="0">
              <a:buNone/>
              <a:defRPr sz="352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A327E4-D63C-97D4-D43D-EA5F38C2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50596" y="5520443"/>
            <a:ext cx="11365936" cy="81197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4730C6-52E2-1324-2D01-33636EBEF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601343" y="3704785"/>
            <a:ext cx="11421911" cy="1815658"/>
          </a:xfrm>
        </p:spPr>
        <p:txBody>
          <a:bodyPr anchor="b"/>
          <a:lstStyle>
            <a:lvl1pPr marL="0" indent="0">
              <a:buNone/>
              <a:defRPr sz="5289" b="1"/>
            </a:lvl1pPr>
            <a:lvl2pPr marL="1007486" indent="0">
              <a:buNone/>
              <a:defRPr sz="4407" b="1"/>
            </a:lvl2pPr>
            <a:lvl3pPr marL="2014972" indent="0">
              <a:buNone/>
              <a:defRPr sz="3966" b="1"/>
            </a:lvl3pPr>
            <a:lvl4pPr marL="3022458" indent="0">
              <a:buNone/>
              <a:defRPr sz="3526" b="1"/>
            </a:lvl4pPr>
            <a:lvl5pPr marL="4029944" indent="0">
              <a:buNone/>
              <a:defRPr sz="3526" b="1"/>
            </a:lvl5pPr>
            <a:lvl6pPr marL="5037430" indent="0">
              <a:buNone/>
              <a:defRPr sz="3526" b="1"/>
            </a:lvl6pPr>
            <a:lvl7pPr marL="6044916" indent="0">
              <a:buNone/>
              <a:defRPr sz="3526" b="1"/>
            </a:lvl7pPr>
            <a:lvl8pPr marL="7052401" indent="0">
              <a:buNone/>
              <a:defRPr sz="3526" b="1"/>
            </a:lvl8pPr>
            <a:lvl9pPr marL="8059887" indent="0">
              <a:buNone/>
              <a:defRPr sz="352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9C96B6-6DB5-4BE2-B0A2-E48E3E7C6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601343" y="5520443"/>
            <a:ext cx="11421911" cy="81197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19C5D5-E191-3485-37B4-7D197378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B673276-8BD0-C6D2-D475-E5072FB8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DCD113-E223-137F-C7A6-42C70B76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8294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3F774-F6A0-B9D3-71AC-D2449AA1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281B37-E6ED-B75C-D437-F8AA4343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A58FC2-9C65-3C20-922B-2E1CB199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6E0985-DE83-F634-BE5F-3F18AEDD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3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92" y="1600201"/>
            <a:ext cx="5076446" cy="4525963"/>
          </a:xfrm>
        </p:spPr>
        <p:txBody>
          <a:bodyPr/>
          <a:lstStyle>
            <a:lvl1pPr>
              <a:defRPr sz="3520"/>
            </a:lvl1pPr>
            <a:lvl2pPr>
              <a:defRPr sz="3017"/>
            </a:lvl2pPr>
            <a:lvl3pPr>
              <a:defRPr sz="2514"/>
            </a:lvl3pPr>
            <a:lvl4pPr>
              <a:defRPr sz="2263"/>
            </a:lvl4pPr>
            <a:lvl5pPr>
              <a:defRPr sz="2263"/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2702" y="1600201"/>
            <a:ext cx="5076446" cy="4525963"/>
          </a:xfrm>
        </p:spPr>
        <p:txBody>
          <a:bodyPr/>
          <a:lstStyle>
            <a:lvl1pPr>
              <a:defRPr sz="3520"/>
            </a:lvl1pPr>
            <a:lvl2pPr>
              <a:defRPr sz="3017"/>
            </a:lvl2pPr>
            <a:lvl3pPr>
              <a:defRPr sz="2514"/>
            </a:lvl3pPr>
            <a:lvl4pPr>
              <a:defRPr sz="2263"/>
            </a:lvl4pPr>
            <a:lvl5pPr>
              <a:defRPr sz="2263"/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F2815A6-4DC1-330C-6D09-F986506C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ED74AF-1688-C62C-1972-BE8143F0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EFD4F-572E-3C92-22E3-354CBCCE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516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67342-0E3B-A842-3B93-B85CFA0C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96" y="1007533"/>
            <a:ext cx="8665258" cy="3526367"/>
          </a:xfrm>
        </p:spPr>
        <p:txBody>
          <a:bodyPr anchor="b"/>
          <a:lstStyle>
            <a:lvl1pPr>
              <a:defRPr sz="7052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0E5B7A-773B-C90C-0D30-5546639BF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1911" y="2175993"/>
            <a:ext cx="13601343" cy="10740025"/>
          </a:xfrm>
        </p:spPr>
        <p:txBody>
          <a:bodyPr/>
          <a:lstStyle>
            <a:lvl1pPr>
              <a:defRPr sz="7052"/>
            </a:lvl1pPr>
            <a:lvl2pPr>
              <a:defRPr sz="6170"/>
            </a:lvl2pPr>
            <a:lvl3pPr>
              <a:defRPr sz="5289"/>
            </a:lvl3pPr>
            <a:lvl4pPr>
              <a:defRPr sz="4407"/>
            </a:lvl4pPr>
            <a:lvl5pPr>
              <a:defRPr sz="4407"/>
            </a:lvl5pPr>
            <a:lvl6pPr>
              <a:defRPr sz="4407"/>
            </a:lvl6pPr>
            <a:lvl7pPr>
              <a:defRPr sz="4407"/>
            </a:lvl7pPr>
            <a:lvl8pPr>
              <a:defRPr sz="4407"/>
            </a:lvl8pPr>
            <a:lvl9pPr>
              <a:defRPr sz="440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6F25C4-5C08-F72F-63FF-C21D196A7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0596" y="4533900"/>
            <a:ext cx="8665258" cy="8399611"/>
          </a:xfrm>
        </p:spPr>
        <p:txBody>
          <a:bodyPr/>
          <a:lstStyle>
            <a:lvl1pPr marL="0" indent="0">
              <a:buNone/>
              <a:defRPr sz="3526"/>
            </a:lvl1pPr>
            <a:lvl2pPr marL="1007486" indent="0">
              <a:buNone/>
              <a:defRPr sz="3085"/>
            </a:lvl2pPr>
            <a:lvl3pPr marL="2014972" indent="0">
              <a:buNone/>
              <a:defRPr sz="2644"/>
            </a:lvl3pPr>
            <a:lvl4pPr marL="3022458" indent="0">
              <a:buNone/>
              <a:defRPr sz="2204"/>
            </a:lvl4pPr>
            <a:lvl5pPr marL="4029944" indent="0">
              <a:buNone/>
              <a:defRPr sz="2204"/>
            </a:lvl5pPr>
            <a:lvl6pPr marL="5037430" indent="0">
              <a:buNone/>
              <a:defRPr sz="2204"/>
            </a:lvl6pPr>
            <a:lvl7pPr marL="6044916" indent="0">
              <a:buNone/>
              <a:defRPr sz="2204"/>
            </a:lvl7pPr>
            <a:lvl8pPr marL="7052401" indent="0">
              <a:buNone/>
              <a:defRPr sz="2204"/>
            </a:lvl8pPr>
            <a:lvl9pPr marL="8059887" indent="0">
              <a:buNone/>
              <a:defRPr sz="220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0F7CB7-A86D-602A-EF63-C3EB1C29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BD8105-EA4A-ABBE-E949-7549D800F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BFC3F3-4640-4441-B71E-762404EFB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0381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9B0CF-6BAC-72CC-3770-09953A4EC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96" y="1007533"/>
            <a:ext cx="8665258" cy="3526367"/>
          </a:xfrm>
        </p:spPr>
        <p:txBody>
          <a:bodyPr anchor="b"/>
          <a:lstStyle>
            <a:lvl1pPr>
              <a:defRPr sz="7052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4E54D1-0772-B1DB-F098-4355DEC5C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1421911" y="2175993"/>
            <a:ext cx="13601343" cy="10740025"/>
          </a:xfrm>
        </p:spPr>
        <p:txBody>
          <a:bodyPr/>
          <a:lstStyle>
            <a:lvl1pPr marL="0" indent="0">
              <a:buNone/>
              <a:defRPr sz="7052"/>
            </a:lvl1pPr>
            <a:lvl2pPr marL="1007486" indent="0">
              <a:buNone/>
              <a:defRPr sz="6170"/>
            </a:lvl2pPr>
            <a:lvl3pPr marL="2014972" indent="0">
              <a:buNone/>
              <a:defRPr sz="5289"/>
            </a:lvl3pPr>
            <a:lvl4pPr marL="3022458" indent="0">
              <a:buNone/>
              <a:defRPr sz="4407"/>
            </a:lvl4pPr>
            <a:lvl5pPr marL="4029944" indent="0">
              <a:buNone/>
              <a:defRPr sz="4407"/>
            </a:lvl5pPr>
            <a:lvl6pPr marL="5037430" indent="0">
              <a:buNone/>
              <a:defRPr sz="4407"/>
            </a:lvl6pPr>
            <a:lvl7pPr marL="6044916" indent="0">
              <a:buNone/>
              <a:defRPr sz="4407"/>
            </a:lvl7pPr>
            <a:lvl8pPr marL="7052401" indent="0">
              <a:buNone/>
              <a:defRPr sz="4407"/>
            </a:lvl8pPr>
            <a:lvl9pPr marL="8059887" indent="0">
              <a:buNone/>
              <a:defRPr sz="4407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36CE5F-8D22-A3B7-844F-BB7D56387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0596" y="4533900"/>
            <a:ext cx="8665258" cy="8399611"/>
          </a:xfrm>
        </p:spPr>
        <p:txBody>
          <a:bodyPr/>
          <a:lstStyle>
            <a:lvl1pPr marL="0" indent="0">
              <a:buNone/>
              <a:defRPr sz="3526"/>
            </a:lvl1pPr>
            <a:lvl2pPr marL="1007486" indent="0">
              <a:buNone/>
              <a:defRPr sz="3085"/>
            </a:lvl2pPr>
            <a:lvl3pPr marL="2014972" indent="0">
              <a:buNone/>
              <a:defRPr sz="2644"/>
            </a:lvl3pPr>
            <a:lvl4pPr marL="3022458" indent="0">
              <a:buNone/>
              <a:defRPr sz="2204"/>
            </a:lvl4pPr>
            <a:lvl5pPr marL="4029944" indent="0">
              <a:buNone/>
              <a:defRPr sz="2204"/>
            </a:lvl5pPr>
            <a:lvl6pPr marL="5037430" indent="0">
              <a:buNone/>
              <a:defRPr sz="2204"/>
            </a:lvl6pPr>
            <a:lvl7pPr marL="6044916" indent="0">
              <a:buNone/>
              <a:defRPr sz="2204"/>
            </a:lvl7pPr>
            <a:lvl8pPr marL="7052401" indent="0">
              <a:buNone/>
              <a:defRPr sz="2204"/>
            </a:lvl8pPr>
            <a:lvl9pPr marL="8059887" indent="0">
              <a:buNone/>
              <a:defRPr sz="220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2C058D-40F5-DEB8-BD17-C3A2D28D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91E524-F945-CF94-8AD2-B38688FA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A7BF0F-BEFD-65D1-0586-5626EA3B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028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24C12-6090-AC07-EC9A-811D8400A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26CBCA-1065-CD8C-84A8-39CFFCC31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3F68E-B81D-64DC-F740-A2D02BB3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CED038-2512-5BC6-67D3-DC16F782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2D4238-4897-93EF-40A0-84299DDF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398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AD5486-6D9B-3880-E116-7478A32DA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9226589" y="804627"/>
            <a:ext cx="5793165" cy="1280756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C90EA5-210D-2A00-51EC-24C6B8AB0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47096" y="804627"/>
            <a:ext cx="17043658" cy="1280756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DCA637-11BE-FEBC-6C75-D9AA0D95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DBD28D-FB4A-F681-B677-6A4E915AD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EDCD95-0F1D-411E-8300-2F874541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51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692" y="1535113"/>
            <a:ext cx="5078442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700" indent="0">
              <a:buNone/>
              <a:defRPr sz="2514" b="1"/>
            </a:lvl2pPr>
            <a:lvl3pPr marL="1149401" indent="0">
              <a:buNone/>
              <a:defRPr sz="2263" b="1"/>
            </a:lvl3pPr>
            <a:lvl4pPr marL="1724101" indent="0">
              <a:buNone/>
              <a:defRPr sz="2011" b="1"/>
            </a:lvl4pPr>
            <a:lvl5pPr marL="2298802" indent="0">
              <a:buNone/>
              <a:defRPr sz="2011" b="1"/>
            </a:lvl5pPr>
            <a:lvl6pPr marL="2873502" indent="0">
              <a:buNone/>
              <a:defRPr sz="2011" b="1"/>
            </a:lvl6pPr>
            <a:lvl7pPr marL="3448202" indent="0">
              <a:buNone/>
              <a:defRPr sz="2011" b="1"/>
            </a:lvl7pPr>
            <a:lvl8pPr marL="4022903" indent="0">
              <a:buNone/>
              <a:defRPr sz="2011" b="1"/>
            </a:lvl8pPr>
            <a:lvl9pPr marL="4597603" indent="0">
              <a:buNone/>
              <a:defRPr sz="20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692" y="2174875"/>
            <a:ext cx="5078442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3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8711" y="1535113"/>
            <a:ext cx="5080437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700" indent="0">
              <a:buNone/>
              <a:defRPr sz="2514" b="1"/>
            </a:lvl2pPr>
            <a:lvl3pPr marL="1149401" indent="0">
              <a:buNone/>
              <a:defRPr sz="2263" b="1"/>
            </a:lvl3pPr>
            <a:lvl4pPr marL="1724101" indent="0">
              <a:buNone/>
              <a:defRPr sz="2011" b="1"/>
            </a:lvl4pPr>
            <a:lvl5pPr marL="2298802" indent="0">
              <a:buNone/>
              <a:defRPr sz="2011" b="1"/>
            </a:lvl5pPr>
            <a:lvl6pPr marL="2873502" indent="0">
              <a:buNone/>
              <a:defRPr sz="2011" b="1"/>
            </a:lvl6pPr>
            <a:lvl7pPr marL="3448202" indent="0">
              <a:buNone/>
              <a:defRPr sz="2011" b="1"/>
            </a:lvl7pPr>
            <a:lvl8pPr marL="4022903" indent="0">
              <a:buNone/>
              <a:defRPr sz="2011" b="1"/>
            </a:lvl8pPr>
            <a:lvl9pPr marL="4597603" indent="0">
              <a:buNone/>
              <a:defRPr sz="20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8711" y="2174875"/>
            <a:ext cx="5080437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3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93" y="273050"/>
            <a:ext cx="3781394" cy="1162050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772" y="273050"/>
            <a:ext cx="6425376" cy="5853113"/>
          </a:xfrm>
        </p:spPr>
        <p:txBody>
          <a:bodyPr/>
          <a:lstStyle>
            <a:lvl1pPr>
              <a:defRPr sz="4022"/>
            </a:lvl1pPr>
            <a:lvl2pPr>
              <a:defRPr sz="3520"/>
            </a:lvl2pPr>
            <a:lvl3pPr>
              <a:defRPr sz="3017"/>
            </a:lvl3pPr>
            <a:lvl4pPr>
              <a:defRPr sz="2514"/>
            </a:lvl4pPr>
            <a:lvl5pPr>
              <a:defRPr sz="2514"/>
            </a:lvl5pPr>
            <a:lvl6pPr>
              <a:defRPr sz="2514"/>
            </a:lvl6pPr>
            <a:lvl7pPr>
              <a:defRPr sz="2514"/>
            </a:lvl7pPr>
            <a:lvl8pPr>
              <a:defRPr sz="2514"/>
            </a:lvl8pPr>
            <a:lvl9pPr>
              <a:defRPr sz="25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693" y="1435101"/>
            <a:ext cx="3781394" cy="4691063"/>
          </a:xfrm>
        </p:spPr>
        <p:txBody>
          <a:bodyPr/>
          <a:lstStyle>
            <a:lvl1pPr marL="0" indent="0">
              <a:buNone/>
              <a:defRPr sz="1760"/>
            </a:lvl1pPr>
            <a:lvl2pPr marL="574700" indent="0">
              <a:buNone/>
              <a:defRPr sz="1508"/>
            </a:lvl2pPr>
            <a:lvl3pPr marL="1149401" indent="0">
              <a:buNone/>
              <a:defRPr sz="1257"/>
            </a:lvl3pPr>
            <a:lvl4pPr marL="1724101" indent="0">
              <a:buNone/>
              <a:defRPr sz="1131"/>
            </a:lvl4pPr>
            <a:lvl5pPr marL="2298802" indent="0">
              <a:buNone/>
              <a:defRPr sz="1131"/>
            </a:lvl5pPr>
            <a:lvl6pPr marL="2873502" indent="0">
              <a:buNone/>
              <a:defRPr sz="1131"/>
            </a:lvl6pPr>
            <a:lvl7pPr marL="3448202" indent="0">
              <a:buNone/>
              <a:defRPr sz="1131"/>
            </a:lvl7pPr>
            <a:lvl8pPr marL="4022903" indent="0">
              <a:buNone/>
              <a:defRPr sz="1131"/>
            </a:lvl8pPr>
            <a:lvl9pPr marL="4597603" indent="0">
              <a:buNone/>
              <a:defRPr sz="11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3" y="4800600"/>
            <a:ext cx="6896304" cy="566738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52873" y="612775"/>
            <a:ext cx="6896304" cy="4114800"/>
          </a:xfrm>
        </p:spPr>
        <p:txBody>
          <a:bodyPr/>
          <a:lstStyle>
            <a:lvl1pPr marL="0" indent="0">
              <a:buNone/>
              <a:defRPr sz="4022"/>
            </a:lvl1pPr>
            <a:lvl2pPr marL="574700" indent="0">
              <a:buNone/>
              <a:defRPr sz="3520"/>
            </a:lvl2pPr>
            <a:lvl3pPr marL="1149401" indent="0">
              <a:buNone/>
              <a:defRPr sz="3017"/>
            </a:lvl3pPr>
            <a:lvl4pPr marL="1724101" indent="0">
              <a:buNone/>
              <a:defRPr sz="2514"/>
            </a:lvl4pPr>
            <a:lvl5pPr marL="2298802" indent="0">
              <a:buNone/>
              <a:defRPr sz="2514"/>
            </a:lvl5pPr>
            <a:lvl6pPr marL="2873502" indent="0">
              <a:buNone/>
              <a:defRPr sz="2514"/>
            </a:lvl6pPr>
            <a:lvl7pPr marL="3448202" indent="0">
              <a:buNone/>
              <a:defRPr sz="2514"/>
            </a:lvl7pPr>
            <a:lvl8pPr marL="4022903" indent="0">
              <a:buNone/>
              <a:defRPr sz="2514"/>
            </a:lvl8pPr>
            <a:lvl9pPr marL="4597603" indent="0">
              <a:buNone/>
              <a:defRPr sz="25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2873" y="5367338"/>
            <a:ext cx="6896304" cy="804862"/>
          </a:xfrm>
        </p:spPr>
        <p:txBody>
          <a:bodyPr/>
          <a:lstStyle>
            <a:lvl1pPr marL="0" indent="0">
              <a:buNone/>
              <a:defRPr sz="1760"/>
            </a:lvl1pPr>
            <a:lvl2pPr marL="574700" indent="0">
              <a:buNone/>
              <a:defRPr sz="1508"/>
            </a:lvl2pPr>
            <a:lvl3pPr marL="1149401" indent="0">
              <a:buNone/>
              <a:defRPr sz="1257"/>
            </a:lvl3pPr>
            <a:lvl4pPr marL="1724101" indent="0">
              <a:buNone/>
              <a:defRPr sz="1131"/>
            </a:lvl4pPr>
            <a:lvl5pPr marL="2298802" indent="0">
              <a:buNone/>
              <a:defRPr sz="1131"/>
            </a:lvl5pPr>
            <a:lvl6pPr marL="2873502" indent="0">
              <a:buNone/>
              <a:defRPr sz="1131"/>
            </a:lvl6pPr>
            <a:lvl7pPr marL="3448202" indent="0">
              <a:buNone/>
              <a:defRPr sz="1131"/>
            </a:lvl7pPr>
            <a:lvl8pPr marL="4022903" indent="0">
              <a:buNone/>
              <a:defRPr sz="1131"/>
            </a:lvl8pPr>
            <a:lvl9pPr marL="4597603" indent="0">
              <a:buNone/>
              <a:defRPr sz="11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692" y="274638"/>
            <a:ext cx="10344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692" y="1600201"/>
            <a:ext cx="1034445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4692" y="6356351"/>
            <a:ext cx="2681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27062" y="6356351"/>
            <a:ext cx="3639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7252" y="6356351"/>
            <a:ext cx="2681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49401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25" indent="-431025" algn="l" defTabSz="1149401" rtl="0" eaLnBrk="1" latinLnBrk="0" hangingPunct="1">
        <a:spcBef>
          <a:spcPct val="20000"/>
        </a:spcBef>
        <a:buFont typeface="Arial" pitchFamily="34" charset="0"/>
        <a:buChar char="•"/>
        <a:defRPr sz="4022" kern="1200">
          <a:solidFill>
            <a:schemeClr val="tx1"/>
          </a:solidFill>
          <a:latin typeface="+mn-lt"/>
          <a:ea typeface="+mn-ea"/>
          <a:cs typeface="+mn-cs"/>
        </a:defRPr>
      </a:lvl1pPr>
      <a:lvl2pPr marL="933888" indent="-359188" algn="l" defTabSz="1149401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751" indent="-287350" algn="l" defTabSz="1149401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451" indent="-287350" algn="l" defTabSz="1149401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152" indent="-287350" algn="l" defTabSz="1149401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0852" indent="-287350" algn="l" defTabSz="1149401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5553" indent="-287350" algn="l" defTabSz="1149401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253" indent="-287350" algn="l" defTabSz="1149401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4953" indent="-287350" algn="l" defTabSz="1149401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9401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00" algn="l" defTabSz="1149401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401" algn="l" defTabSz="1149401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101" algn="l" defTabSz="1149401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8802" algn="l" defTabSz="1149401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502" algn="l" defTabSz="1149401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202" algn="l" defTabSz="1149401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2903" algn="l" defTabSz="1149401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7603" algn="l" defTabSz="1149401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47096" y="804628"/>
            <a:ext cx="23172658" cy="292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096" y="4023136"/>
            <a:ext cx="23172658" cy="95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7096" y="14007513"/>
            <a:ext cx="6045041" cy="804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9644" y="14007513"/>
            <a:ext cx="9067562" cy="804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74713" y="14007513"/>
            <a:ext cx="6045041" cy="804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2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014972" rtl="0" eaLnBrk="1" latinLnBrk="0" hangingPunct="1">
        <a:lnSpc>
          <a:spcPct val="90000"/>
        </a:lnSpc>
        <a:spcBef>
          <a:spcPct val="0"/>
        </a:spcBef>
        <a:buNone/>
        <a:defRPr sz="96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743" indent="-503743" algn="l" defTabSz="2014972" rtl="0" eaLnBrk="1" latinLnBrk="0" hangingPunct="1">
        <a:lnSpc>
          <a:spcPct val="90000"/>
        </a:lnSpc>
        <a:spcBef>
          <a:spcPts val="2204"/>
        </a:spcBef>
        <a:buFont typeface="Arial" panose="020B0604020202020204" pitchFamily="34" charset="0"/>
        <a:buChar char="•"/>
        <a:defRPr sz="6170" kern="1200">
          <a:solidFill>
            <a:schemeClr val="tx1"/>
          </a:solidFill>
          <a:latin typeface="+mn-lt"/>
          <a:ea typeface="+mn-ea"/>
          <a:cs typeface="+mn-cs"/>
        </a:defRPr>
      </a:lvl1pPr>
      <a:lvl2pPr marL="1511229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89" kern="1200">
          <a:solidFill>
            <a:schemeClr val="tx1"/>
          </a:solidFill>
          <a:latin typeface="+mn-lt"/>
          <a:ea typeface="+mn-ea"/>
          <a:cs typeface="+mn-cs"/>
        </a:defRPr>
      </a:lvl2pPr>
      <a:lvl3pPr marL="2518715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7" kern="1200">
          <a:solidFill>
            <a:schemeClr val="tx1"/>
          </a:solidFill>
          <a:latin typeface="+mn-lt"/>
          <a:ea typeface="+mn-ea"/>
          <a:cs typeface="+mn-cs"/>
        </a:defRPr>
      </a:lvl3pPr>
      <a:lvl4pPr marL="3526201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4pPr>
      <a:lvl5pPr marL="4533687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5pPr>
      <a:lvl6pPr marL="5541173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6pPr>
      <a:lvl7pPr marL="6548658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7pPr>
      <a:lvl8pPr marL="7556144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8pPr>
      <a:lvl9pPr marL="8563630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1pPr>
      <a:lvl2pPr marL="1007486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2pPr>
      <a:lvl3pPr marL="2014972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3pPr>
      <a:lvl4pPr marL="3022458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4pPr>
      <a:lvl5pPr marL="4029944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5pPr>
      <a:lvl6pPr marL="5037430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6pPr>
      <a:lvl7pPr marL="6044916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7pPr>
      <a:lvl8pPr marL="7052401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8pPr>
      <a:lvl9pPr marL="8059887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47096" y="804628"/>
            <a:ext cx="23172658" cy="292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096" y="4023136"/>
            <a:ext cx="23172658" cy="95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7096" y="14007513"/>
            <a:ext cx="6045041" cy="804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9644" y="14007513"/>
            <a:ext cx="9067562" cy="804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74713" y="14007513"/>
            <a:ext cx="6045041" cy="804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6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014972" rtl="0" eaLnBrk="1" latinLnBrk="0" hangingPunct="1">
        <a:lnSpc>
          <a:spcPct val="90000"/>
        </a:lnSpc>
        <a:spcBef>
          <a:spcPct val="0"/>
        </a:spcBef>
        <a:buNone/>
        <a:defRPr sz="96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743" indent="-503743" algn="l" defTabSz="2014972" rtl="0" eaLnBrk="1" latinLnBrk="0" hangingPunct="1">
        <a:lnSpc>
          <a:spcPct val="90000"/>
        </a:lnSpc>
        <a:spcBef>
          <a:spcPts val="2204"/>
        </a:spcBef>
        <a:buFont typeface="Arial" panose="020B0604020202020204" pitchFamily="34" charset="0"/>
        <a:buChar char="•"/>
        <a:defRPr sz="6170" kern="1200">
          <a:solidFill>
            <a:schemeClr val="tx1"/>
          </a:solidFill>
          <a:latin typeface="+mn-lt"/>
          <a:ea typeface="+mn-ea"/>
          <a:cs typeface="+mn-cs"/>
        </a:defRPr>
      </a:lvl1pPr>
      <a:lvl2pPr marL="1511229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89" kern="1200">
          <a:solidFill>
            <a:schemeClr val="tx1"/>
          </a:solidFill>
          <a:latin typeface="+mn-lt"/>
          <a:ea typeface="+mn-ea"/>
          <a:cs typeface="+mn-cs"/>
        </a:defRPr>
      </a:lvl2pPr>
      <a:lvl3pPr marL="2518715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7" kern="1200">
          <a:solidFill>
            <a:schemeClr val="tx1"/>
          </a:solidFill>
          <a:latin typeface="+mn-lt"/>
          <a:ea typeface="+mn-ea"/>
          <a:cs typeface="+mn-cs"/>
        </a:defRPr>
      </a:lvl3pPr>
      <a:lvl4pPr marL="3526201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4pPr>
      <a:lvl5pPr marL="4533687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5pPr>
      <a:lvl6pPr marL="5541173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6pPr>
      <a:lvl7pPr marL="6548658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7pPr>
      <a:lvl8pPr marL="7556144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8pPr>
      <a:lvl9pPr marL="8563630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1pPr>
      <a:lvl2pPr marL="1007486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2pPr>
      <a:lvl3pPr marL="2014972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3pPr>
      <a:lvl4pPr marL="3022458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4pPr>
      <a:lvl5pPr marL="4029944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5pPr>
      <a:lvl6pPr marL="5037430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6pPr>
      <a:lvl7pPr marL="6044916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7pPr>
      <a:lvl8pPr marL="7052401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8pPr>
      <a:lvl9pPr marL="8059887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A085D-BDE9-1325-A84E-F3E597BC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096" y="804628"/>
            <a:ext cx="23172658" cy="292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6D01AA-6714-C18F-121C-B5A00A67E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7096" y="4023136"/>
            <a:ext cx="23172658" cy="95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AABA51-8DDC-7185-AB69-BFFE29EFD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47096" y="14007513"/>
            <a:ext cx="6045041" cy="804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4F8C8-6500-4A4B-8362-702C9869A1AC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8CFFD-2AF8-BB50-FA5C-A6462267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9644" y="14007513"/>
            <a:ext cx="9067562" cy="804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15356E-8A82-20F7-04D1-DF907CCE9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74713" y="14007513"/>
            <a:ext cx="6045041" cy="804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289AC-EA94-4482-A53C-61EC725EF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58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014972" rtl="0" eaLnBrk="1" latinLnBrk="0" hangingPunct="1">
        <a:lnSpc>
          <a:spcPct val="90000"/>
        </a:lnSpc>
        <a:spcBef>
          <a:spcPct val="0"/>
        </a:spcBef>
        <a:buNone/>
        <a:defRPr sz="96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743" indent="-503743" algn="l" defTabSz="2014972" rtl="0" eaLnBrk="1" latinLnBrk="0" hangingPunct="1">
        <a:lnSpc>
          <a:spcPct val="90000"/>
        </a:lnSpc>
        <a:spcBef>
          <a:spcPts val="2204"/>
        </a:spcBef>
        <a:buFont typeface="Arial" panose="020B0604020202020204" pitchFamily="34" charset="0"/>
        <a:buChar char="•"/>
        <a:defRPr sz="6170" kern="1200">
          <a:solidFill>
            <a:schemeClr val="tx1"/>
          </a:solidFill>
          <a:latin typeface="+mn-lt"/>
          <a:ea typeface="+mn-ea"/>
          <a:cs typeface="+mn-cs"/>
        </a:defRPr>
      </a:lvl1pPr>
      <a:lvl2pPr marL="1511229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89" kern="1200">
          <a:solidFill>
            <a:schemeClr val="tx1"/>
          </a:solidFill>
          <a:latin typeface="+mn-lt"/>
          <a:ea typeface="+mn-ea"/>
          <a:cs typeface="+mn-cs"/>
        </a:defRPr>
      </a:lvl2pPr>
      <a:lvl3pPr marL="2518715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7" kern="1200">
          <a:solidFill>
            <a:schemeClr val="tx1"/>
          </a:solidFill>
          <a:latin typeface="+mn-lt"/>
          <a:ea typeface="+mn-ea"/>
          <a:cs typeface="+mn-cs"/>
        </a:defRPr>
      </a:lvl3pPr>
      <a:lvl4pPr marL="3526201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4pPr>
      <a:lvl5pPr marL="4533687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5pPr>
      <a:lvl6pPr marL="5541173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6pPr>
      <a:lvl7pPr marL="6548658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7pPr>
      <a:lvl8pPr marL="7556144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8pPr>
      <a:lvl9pPr marL="8563630" indent="-503743" algn="l" defTabSz="2014972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1pPr>
      <a:lvl2pPr marL="1007486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2pPr>
      <a:lvl3pPr marL="2014972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3pPr>
      <a:lvl4pPr marL="3022458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4pPr>
      <a:lvl5pPr marL="4029944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5pPr>
      <a:lvl6pPr marL="5037430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6pPr>
      <a:lvl7pPr marL="6044916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7pPr>
      <a:lvl8pPr marL="7052401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8pPr>
      <a:lvl9pPr marL="8059887" algn="l" defTabSz="2014972" rtl="0" eaLnBrk="1" latinLnBrk="0" hangingPunct="1">
        <a:defRPr sz="39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54175" y="11221335"/>
            <a:ext cx="28899047" cy="5940667"/>
            <a:chOff x="0" y="-47625"/>
            <a:chExt cx="4336302" cy="860425"/>
          </a:xfrm>
        </p:grpSpPr>
        <p:sp>
          <p:nvSpPr>
            <p:cNvPr id="3" name="Freeform 3"/>
            <p:cNvSpPr/>
            <p:nvPr/>
          </p:nvSpPr>
          <p:spPr>
            <a:xfrm>
              <a:off x="249560" y="0"/>
              <a:ext cx="4033960" cy="516030"/>
            </a:xfrm>
            <a:custGeom>
              <a:avLst/>
              <a:gdLst/>
              <a:ahLst/>
              <a:cxnLst/>
              <a:rect l="l" t="t" r="r" b="b"/>
              <a:pathLst>
                <a:path w="4336302" h="812800">
                  <a:moveTo>
                    <a:pt x="23994" y="0"/>
                  </a:moveTo>
                  <a:lnTo>
                    <a:pt x="4312308" y="0"/>
                  </a:lnTo>
                  <a:cubicBezTo>
                    <a:pt x="4318671" y="0"/>
                    <a:pt x="4324774" y="2528"/>
                    <a:pt x="4329274" y="7028"/>
                  </a:cubicBezTo>
                  <a:cubicBezTo>
                    <a:pt x="4333774" y="11527"/>
                    <a:pt x="4336302" y="17630"/>
                    <a:pt x="4336302" y="23994"/>
                  </a:cubicBezTo>
                  <a:lnTo>
                    <a:pt x="4336302" y="788806"/>
                  </a:lnTo>
                  <a:cubicBezTo>
                    <a:pt x="4336302" y="802058"/>
                    <a:pt x="4325559" y="812800"/>
                    <a:pt x="4312308" y="812800"/>
                  </a:cubicBezTo>
                  <a:lnTo>
                    <a:pt x="23994" y="812800"/>
                  </a:lnTo>
                  <a:cubicBezTo>
                    <a:pt x="10742" y="812800"/>
                    <a:pt x="0" y="802058"/>
                    <a:pt x="0" y="788806"/>
                  </a:cubicBezTo>
                  <a:lnTo>
                    <a:pt x="0" y="23994"/>
                  </a:lnTo>
                  <a:cubicBezTo>
                    <a:pt x="0" y="10742"/>
                    <a:pt x="10742" y="0"/>
                    <a:pt x="23994" y="0"/>
                  </a:cubicBezTo>
                  <a:close/>
                </a:path>
              </a:pathLst>
            </a:custGeom>
            <a:solidFill>
              <a:srgbClr val="98C8CC"/>
            </a:solidFill>
          </p:spPr>
          <p:txBody>
            <a:bodyPr/>
            <a:lstStyle/>
            <a:p>
              <a:endParaRPr lang="en-UZ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36302" cy="860425"/>
            </a:xfrm>
            <a:prstGeom prst="rect">
              <a:avLst/>
            </a:prstGeom>
          </p:spPr>
          <p:txBody>
            <a:bodyPr lIns="90299" tIns="90299" rIns="90299" bIns="90299" rtlCol="0" anchor="ctr"/>
            <a:lstStyle/>
            <a:p>
              <a:pPr algn="ctr">
                <a:lnSpc>
                  <a:spcPts val="4976"/>
                </a:lnSpc>
                <a:spcBef>
                  <a:spcPct val="0"/>
                </a:spcBef>
              </a:pPr>
              <a:endParaRPr sz="2263"/>
            </a:p>
          </p:txBody>
        </p:sp>
      </p:grpSp>
      <p:sp>
        <p:nvSpPr>
          <p:cNvPr id="5" name="Freeform 5"/>
          <p:cNvSpPr/>
          <p:nvPr/>
        </p:nvSpPr>
        <p:spPr>
          <a:xfrm>
            <a:off x="19084584" y="5455149"/>
            <a:ext cx="7159717" cy="8868680"/>
          </a:xfrm>
          <a:custGeom>
            <a:avLst/>
            <a:gdLst/>
            <a:ahLst/>
            <a:cxnLst/>
            <a:rect l="l" t="t" r="r" b="b"/>
            <a:pathLst>
              <a:path w="5995442" h="7168463">
                <a:moveTo>
                  <a:pt x="0" y="0"/>
                </a:moveTo>
                <a:lnTo>
                  <a:pt x="5995442" y="0"/>
                </a:lnTo>
                <a:lnTo>
                  <a:pt x="5995442" y="7168463"/>
                </a:lnTo>
                <a:lnTo>
                  <a:pt x="0" y="7168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3721768" y="10211898"/>
            <a:ext cx="6455566" cy="4110047"/>
          </a:xfrm>
          <a:custGeom>
            <a:avLst/>
            <a:gdLst/>
            <a:ahLst/>
            <a:cxnLst/>
            <a:rect l="l" t="t" r="r" b="b"/>
            <a:pathLst>
              <a:path w="5405796" h="3322108">
                <a:moveTo>
                  <a:pt x="5405797" y="0"/>
                </a:moveTo>
                <a:lnTo>
                  <a:pt x="0" y="0"/>
                </a:lnTo>
                <a:lnTo>
                  <a:pt x="0" y="3322108"/>
                </a:lnTo>
                <a:lnTo>
                  <a:pt x="5405797" y="3322108"/>
                </a:lnTo>
                <a:lnTo>
                  <a:pt x="54057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07654" y="5422900"/>
            <a:ext cx="8670080" cy="8933178"/>
          </a:xfrm>
          <a:custGeom>
            <a:avLst/>
            <a:gdLst/>
            <a:ahLst/>
            <a:cxnLst/>
            <a:rect l="l" t="t" r="r" b="b"/>
            <a:pathLst>
              <a:path w="7260197" h="7220596">
                <a:moveTo>
                  <a:pt x="0" y="0"/>
                </a:moveTo>
                <a:lnTo>
                  <a:pt x="7260197" y="0"/>
                </a:lnTo>
                <a:lnTo>
                  <a:pt x="7260197" y="7220596"/>
                </a:lnTo>
                <a:lnTo>
                  <a:pt x="0" y="722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4226" y="6099969"/>
            <a:ext cx="4936065" cy="8223860"/>
          </a:xfrm>
          <a:custGeom>
            <a:avLst/>
            <a:gdLst/>
            <a:ahLst/>
            <a:cxnLst/>
            <a:rect l="l" t="t" r="r" b="b"/>
            <a:pathLst>
              <a:path w="4133388" h="6647262">
                <a:moveTo>
                  <a:pt x="0" y="0"/>
                </a:moveTo>
                <a:lnTo>
                  <a:pt x="4133389" y="0"/>
                </a:lnTo>
                <a:lnTo>
                  <a:pt x="4133389" y="6647262"/>
                </a:lnTo>
                <a:lnTo>
                  <a:pt x="0" y="6647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51440" y="789171"/>
            <a:ext cx="21763970" cy="373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2"/>
              </a:lnSpc>
              <a:spcBef>
                <a:spcPts val="11199"/>
              </a:spcBef>
            </a:pPr>
            <a:r>
              <a:rPr lang="en-US" sz="12067" spc="212" dirty="0">
                <a:solidFill>
                  <a:srgbClr val="000000"/>
                </a:solidFill>
                <a:latin typeface="Sensei"/>
                <a:ea typeface="Sensei"/>
                <a:cs typeface="Sensei"/>
                <a:sym typeface="Sensei"/>
              </a:rPr>
              <a:t>Neurodiversity &amp; </a:t>
            </a:r>
            <a:br>
              <a:rPr lang="en-US" sz="12067" spc="212" dirty="0">
                <a:solidFill>
                  <a:srgbClr val="000000"/>
                </a:solidFill>
                <a:latin typeface="Sensei"/>
                <a:ea typeface="Sensei"/>
                <a:cs typeface="Sensei"/>
                <a:sym typeface="Sensei"/>
              </a:rPr>
            </a:br>
            <a:r>
              <a:rPr lang="en-US" sz="12067" spc="212" dirty="0">
                <a:solidFill>
                  <a:srgbClr val="000000"/>
                </a:solidFill>
                <a:latin typeface="Sensei"/>
                <a:ea typeface="Sensei"/>
                <a:cs typeface="Sensei"/>
                <a:sym typeface="Sensei"/>
              </a:rPr>
              <a:t>Learning Disabilities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6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30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AA1A1-26C1-9CA6-9557-B4FD158A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BADB9BE-EDEC-47C1-13C4-1B4517BB30BB}"/>
              </a:ext>
            </a:extLst>
          </p:cNvPr>
          <p:cNvGrpSpPr/>
          <p:nvPr/>
        </p:nvGrpSpPr>
        <p:grpSpPr>
          <a:xfrm>
            <a:off x="1311447" y="0"/>
            <a:ext cx="12545458" cy="2008786"/>
            <a:chOff x="1311447" y="0"/>
            <a:chExt cx="12545458" cy="2008786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0B19C6DC-853D-78C9-9485-5BCD69840EAF}"/>
                </a:ext>
              </a:extLst>
            </p:cNvPr>
            <p:cNvSpPr/>
            <p:nvPr/>
          </p:nvSpPr>
          <p:spPr>
            <a:xfrm>
              <a:off x="1311447" y="323336"/>
              <a:ext cx="4450983" cy="1522601"/>
            </a:xfrm>
            <a:prstGeom prst="rect">
              <a:avLst/>
            </a:prstGeom>
            <a:solidFill>
              <a:srgbClr val="8BE3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6763"/>
              <a:endParaRPr lang="ru-RU" sz="34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949604-BDAE-4ED8-E860-4FB71DCBA92B}"/>
                </a:ext>
              </a:extLst>
            </p:cNvPr>
            <p:cNvSpPr txBox="1"/>
            <p:nvPr/>
          </p:nvSpPr>
          <p:spPr>
            <a:xfrm>
              <a:off x="1621558" y="469651"/>
              <a:ext cx="3830764" cy="115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6763"/>
              <a:r>
                <a:rPr lang="en-US" sz="767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What is</a:t>
              </a:r>
              <a:endParaRPr lang="ru-RU" sz="767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F6C89D-551C-31A8-2CF5-AA1FD01E05A5}"/>
                </a:ext>
              </a:extLst>
            </p:cNvPr>
            <p:cNvSpPr txBox="1"/>
            <p:nvPr/>
          </p:nvSpPr>
          <p:spPr>
            <a:xfrm>
              <a:off x="5283286" y="0"/>
              <a:ext cx="8573619" cy="200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6763"/>
              <a:r>
                <a:rPr lang="en-US" sz="13807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Dyslexia?</a:t>
              </a:r>
              <a:endParaRPr lang="ru-RU" sz="13807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DF65F1-010A-9C3B-EF7F-5817BD5BC172}"/>
              </a:ext>
            </a:extLst>
          </p:cNvPr>
          <p:cNvGrpSpPr/>
          <p:nvPr/>
        </p:nvGrpSpPr>
        <p:grpSpPr>
          <a:xfrm>
            <a:off x="727713" y="2288289"/>
            <a:ext cx="8530665" cy="3186591"/>
            <a:chOff x="727713" y="2288289"/>
            <a:chExt cx="8530665" cy="318659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5C8E12C-C3F9-2709-09A0-3D3552F30D82}"/>
                </a:ext>
              </a:extLst>
            </p:cNvPr>
            <p:cNvSpPr/>
            <p:nvPr/>
          </p:nvSpPr>
          <p:spPr>
            <a:xfrm>
              <a:off x="727713" y="2288289"/>
              <a:ext cx="8530665" cy="3186591"/>
            </a:xfrm>
            <a:prstGeom prst="rect">
              <a:avLst/>
            </a:prstGeom>
            <a:solidFill>
              <a:srgbClr val="A6CF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6763"/>
              <a:endParaRPr lang="ru-RU" sz="34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1E53A1-9C6C-E88E-0F37-1105DB267801}"/>
                </a:ext>
              </a:extLst>
            </p:cNvPr>
            <p:cNvSpPr txBox="1"/>
            <p:nvPr/>
          </p:nvSpPr>
          <p:spPr>
            <a:xfrm>
              <a:off x="1014643" y="2614078"/>
              <a:ext cx="7956802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876763"/>
              <a:r>
                <a:rPr lang="en-US" sz="3520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Dyslexia</a:t>
              </a:r>
              <a:r>
                <a:rPr lang="en-US" sz="3520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is a learning disorder that involves difficulty reading due to problems identifying speech sounds and learning how they relate to letters and words (decoding)</a:t>
              </a:r>
              <a:endParaRPr lang="ru-RU" sz="352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80C7AF-374C-ABB6-0CCE-AEAECDE0406B}"/>
              </a:ext>
            </a:extLst>
          </p:cNvPr>
          <p:cNvGrpSpPr/>
          <p:nvPr/>
        </p:nvGrpSpPr>
        <p:grpSpPr>
          <a:xfrm>
            <a:off x="-152568" y="6444688"/>
            <a:ext cx="10011357" cy="3271533"/>
            <a:chOff x="6323514" y="2358809"/>
            <a:chExt cx="4871996" cy="15924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91FFE5-9027-8EEB-FCBF-0B8B3CA9F75A}"/>
                </a:ext>
              </a:extLst>
            </p:cNvPr>
            <p:cNvGrpSpPr/>
            <p:nvPr/>
          </p:nvGrpSpPr>
          <p:grpSpPr>
            <a:xfrm>
              <a:off x="7236724" y="2358809"/>
              <a:ext cx="3218791" cy="1330414"/>
              <a:chOff x="7236724" y="2358809"/>
              <a:chExt cx="3218791" cy="1330414"/>
            </a:xfrm>
          </p:grpSpPr>
          <p:grpSp>
            <p:nvGrpSpPr>
              <p:cNvPr id="28" name="Группа 27">
                <a:extLst>
                  <a:ext uri="{FF2B5EF4-FFF2-40B4-BE49-F238E27FC236}">
                    <a16:creationId xmlns:a16="http://schemas.microsoft.com/office/drawing/2014/main" id="{EDF33B01-3BF3-7CCF-2EE2-0CD76BAC91A0}"/>
                  </a:ext>
                </a:extLst>
              </p:cNvPr>
              <p:cNvGrpSpPr/>
              <p:nvPr/>
            </p:nvGrpSpPr>
            <p:grpSpPr>
              <a:xfrm>
                <a:off x="7236724" y="2358809"/>
                <a:ext cx="3218791" cy="1264065"/>
                <a:chOff x="4485235" y="1310769"/>
                <a:chExt cx="2109796" cy="828547"/>
              </a:xfrm>
            </p:grpSpPr>
            <p:pic>
              <p:nvPicPr>
                <p:cNvPr id="10" name="Рисунок 9">
                  <a:extLst>
                    <a:ext uri="{FF2B5EF4-FFF2-40B4-BE49-F238E27FC236}">
                      <a16:creationId xmlns:a16="http://schemas.microsoft.com/office/drawing/2014/main" id="{B1C5BF96-4911-1A68-D02F-E73A1553F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5235" y="1310770"/>
                  <a:ext cx="341954" cy="341954"/>
                </a:xfrm>
                <a:prstGeom prst="rect">
                  <a:avLst/>
                </a:prstGeom>
              </p:spPr>
            </p:pic>
            <p:pic>
              <p:nvPicPr>
                <p:cNvPr id="11" name="Рисунок 10">
                  <a:extLst>
                    <a:ext uri="{FF2B5EF4-FFF2-40B4-BE49-F238E27FC236}">
                      <a16:creationId xmlns:a16="http://schemas.microsoft.com/office/drawing/2014/main" id="{B64D8461-24E1-194B-5835-ECDE6DFBD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9006" y="1310770"/>
                  <a:ext cx="341954" cy="341954"/>
                </a:xfrm>
                <a:prstGeom prst="rect">
                  <a:avLst/>
                </a:prstGeom>
              </p:spPr>
            </p:pic>
            <p:pic>
              <p:nvPicPr>
                <p:cNvPr id="20" name="Рисунок 19">
                  <a:extLst>
                    <a:ext uri="{FF2B5EF4-FFF2-40B4-BE49-F238E27FC236}">
                      <a16:creationId xmlns:a16="http://schemas.microsoft.com/office/drawing/2014/main" id="{14755CE1-1575-E61D-9A72-75ED34B7EC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363" y="1310769"/>
                  <a:ext cx="341954" cy="341954"/>
                </a:xfrm>
                <a:prstGeom prst="rect">
                  <a:avLst/>
                </a:prstGeom>
              </p:spPr>
            </p:pic>
            <p:pic>
              <p:nvPicPr>
                <p:cNvPr id="21" name="Рисунок 20">
                  <a:extLst>
                    <a:ext uri="{FF2B5EF4-FFF2-40B4-BE49-F238E27FC236}">
                      <a16:creationId xmlns:a16="http://schemas.microsoft.com/office/drawing/2014/main" id="{3B1BB72A-98CC-D4E1-6B2D-7BCDB5943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1720" y="1310769"/>
                  <a:ext cx="341954" cy="341954"/>
                </a:xfrm>
                <a:prstGeom prst="rect">
                  <a:avLst/>
                </a:prstGeom>
              </p:spPr>
            </p:pic>
            <p:pic>
              <p:nvPicPr>
                <p:cNvPr id="22" name="Рисунок 21">
                  <a:extLst>
                    <a:ext uri="{FF2B5EF4-FFF2-40B4-BE49-F238E27FC236}">
                      <a16:creationId xmlns:a16="http://schemas.microsoft.com/office/drawing/2014/main" id="{D0439655-36CC-88A0-E51A-F0896E5B1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3077" y="1310769"/>
                  <a:ext cx="341954" cy="341954"/>
                </a:xfrm>
                <a:prstGeom prst="rect">
                  <a:avLst/>
                </a:prstGeom>
              </p:spPr>
            </p:pic>
            <p:pic>
              <p:nvPicPr>
                <p:cNvPr id="23" name="Рисунок 22">
                  <a:extLst>
                    <a:ext uri="{FF2B5EF4-FFF2-40B4-BE49-F238E27FC236}">
                      <a16:creationId xmlns:a16="http://schemas.microsoft.com/office/drawing/2014/main" id="{D4A74BF0-6EE1-F2E0-943A-4C9618D40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5235" y="1797362"/>
                  <a:ext cx="341954" cy="341954"/>
                </a:xfrm>
                <a:prstGeom prst="rect">
                  <a:avLst/>
                </a:prstGeom>
              </p:spPr>
            </p:pic>
            <p:pic>
              <p:nvPicPr>
                <p:cNvPr id="24" name="Рисунок 23">
                  <a:extLst>
                    <a:ext uri="{FF2B5EF4-FFF2-40B4-BE49-F238E27FC236}">
                      <a16:creationId xmlns:a16="http://schemas.microsoft.com/office/drawing/2014/main" id="{6127FF4E-B37F-4EFE-B19B-4DA8E1C69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9006" y="1797362"/>
                  <a:ext cx="341954" cy="341954"/>
                </a:xfrm>
                <a:prstGeom prst="rect">
                  <a:avLst/>
                </a:prstGeom>
              </p:spPr>
            </p:pic>
            <p:pic>
              <p:nvPicPr>
                <p:cNvPr id="26" name="Рисунок 25">
                  <a:extLst>
                    <a:ext uri="{FF2B5EF4-FFF2-40B4-BE49-F238E27FC236}">
                      <a16:creationId xmlns:a16="http://schemas.microsoft.com/office/drawing/2014/main" id="{E18B3135-3E2B-403A-3DAF-9224360433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1720" y="1797361"/>
                  <a:ext cx="341954" cy="341954"/>
                </a:xfrm>
                <a:prstGeom prst="rect">
                  <a:avLst/>
                </a:prstGeom>
              </p:spPr>
            </p:pic>
            <p:pic>
              <p:nvPicPr>
                <p:cNvPr id="27" name="Рисунок 26">
                  <a:extLst>
                    <a:ext uri="{FF2B5EF4-FFF2-40B4-BE49-F238E27FC236}">
                      <a16:creationId xmlns:a16="http://schemas.microsoft.com/office/drawing/2014/main" id="{2926FB12-5069-B200-E949-92882A874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3077" y="1797361"/>
                  <a:ext cx="341954" cy="341954"/>
                </a:xfrm>
                <a:prstGeom prst="rect">
                  <a:avLst/>
                </a:prstGeom>
              </p:spPr>
            </p:pic>
          </p:grpSp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89D3E710-6FB2-2ED9-7DC6-F7D553D1C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0760" y="3034821"/>
                <a:ext cx="654402" cy="65440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9DF72F-6347-97A4-14D6-645D367568BC}"/>
                </a:ext>
              </a:extLst>
            </p:cNvPr>
            <p:cNvSpPr txBox="1"/>
            <p:nvPr/>
          </p:nvSpPr>
          <p:spPr>
            <a:xfrm>
              <a:off x="6323514" y="3689224"/>
              <a:ext cx="4871996" cy="262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/>
              <a:r>
                <a:rPr lang="en-US" sz="3261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 in 10 people have </a:t>
              </a:r>
              <a:r>
                <a:rPr lang="en-US" sz="3261" b="1" dirty="0" err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Dylexia</a:t>
              </a:r>
              <a:endParaRPr lang="ru-RU" sz="3261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4F149-392F-0A89-3CD2-3E6B8BE7D836}"/>
              </a:ext>
            </a:extLst>
          </p:cNvPr>
          <p:cNvGrpSpPr/>
          <p:nvPr/>
        </p:nvGrpSpPr>
        <p:grpSpPr>
          <a:xfrm>
            <a:off x="9730996" y="2198192"/>
            <a:ext cx="16510104" cy="7779633"/>
            <a:chOff x="579872" y="4443883"/>
            <a:chExt cx="10462846" cy="5012025"/>
          </a:xfrm>
        </p:grpSpPr>
        <p:sp>
          <p:nvSpPr>
            <p:cNvPr id="2048" name="Прямоугольник 2047">
              <a:extLst>
                <a:ext uri="{FF2B5EF4-FFF2-40B4-BE49-F238E27FC236}">
                  <a16:creationId xmlns:a16="http://schemas.microsoft.com/office/drawing/2014/main" id="{763B2DA5-9552-42DF-079A-17AA09ACFD94}"/>
                </a:ext>
              </a:extLst>
            </p:cNvPr>
            <p:cNvSpPr/>
            <p:nvPr/>
          </p:nvSpPr>
          <p:spPr>
            <a:xfrm>
              <a:off x="579872" y="4443883"/>
              <a:ext cx="10462846" cy="5012025"/>
            </a:xfrm>
            <a:prstGeom prst="rect">
              <a:avLst/>
            </a:prstGeom>
            <a:solidFill>
              <a:srgbClr val="8BE3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6763"/>
              <a:endParaRPr lang="ru-RU" sz="34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1" name="Прямоугольник 2050">
              <a:extLst>
                <a:ext uri="{FF2B5EF4-FFF2-40B4-BE49-F238E27FC236}">
                  <a16:creationId xmlns:a16="http://schemas.microsoft.com/office/drawing/2014/main" id="{D3EC7542-7516-1755-E586-013B338FB8E9}"/>
                </a:ext>
              </a:extLst>
            </p:cNvPr>
            <p:cNvSpPr/>
            <p:nvPr/>
          </p:nvSpPr>
          <p:spPr>
            <a:xfrm>
              <a:off x="1871713" y="4640231"/>
              <a:ext cx="7237098" cy="704335"/>
            </a:xfrm>
            <a:prstGeom prst="rect">
              <a:avLst/>
            </a:prstGeom>
            <a:solidFill>
              <a:srgbClr val="E8F4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6763"/>
              <a:endParaRPr lang="ru-RU" sz="34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1C13B579-05EF-A46B-A3DB-B30DABDFBF13}"/>
                </a:ext>
              </a:extLst>
            </p:cNvPr>
            <p:cNvSpPr txBox="1"/>
            <p:nvPr/>
          </p:nvSpPr>
          <p:spPr>
            <a:xfrm>
              <a:off x="3297885" y="4604445"/>
              <a:ext cx="4460538" cy="536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/>
              <a:r>
                <a:rPr lang="en-US" sz="5370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Main Challenges</a:t>
              </a:r>
              <a:endParaRPr lang="ru-RU" sz="537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52" name="Прямоугольник 2051">
              <a:extLst>
                <a:ext uri="{FF2B5EF4-FFF2-40B4-BE49-F238E27FC236}">
                  <a16:creationId xmlns:a16="http://schemas.microsoft.com/office/drawing/2014/main" id="{DDB965DB-B0AE-8019-C72F-5AE524548F0E}"/>
                </a:ext>
              </a:extLst>
            </p:cNvPr>
            <p:cNvSpPr/>
            <p:nvPr/>
          </p:nvSpPr>
          <p:spPr>
            <a:xfrm>
              <a:off x="865137" y="5572493"/>
              <a:ext cx="9878073" cy="3476526"/>
            </a:xfrm>
            <a:prstGeom prst="rect">
              <a:avLst/>
            </a:prstGeom>
            <a:solidFill>
              <a:srgbClr val="E8F4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6763"/>
              <a:endParaRPr lang="ru-RU" sz="34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3" name="Прямоугольник 2052">
              <a:extLst>
                <a:ext uri="{FF2B5EF4-FFF2-40B4-BE49-F238E27FC236}">
                  <a16:creationId xmlns:a16="http://schemas.microsoft.com/office/drawing/2014/main" id="{3FE93D57-B33F-719E-C86E-140569C0828E}"/>
                </a:ext>
              </a:extLst>
            </p:cNvPr>
            <p:cNvSpPr/>
            <p:nvPr/>
          </p:nvSpPr>
          <p:spPr>
            <a:xfrm>
              <a:off x="858014" y="6966139"/>
              <a:ext cx="4953282" cy="2082880"/>
            </a:xfrm>
            <a:prstGeom prst="rect">
              <a:avLst/>
            </a:prstGeom>
            <a:solidFill>
              <a:srgbClr val="C1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6763"/>
              <a:endParaRPr lang="ru-RU" sz="34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4" name="Прямоугольник 2053">
              <a:extLst>
                <a:ext uri="{FF2B5EF4-FFF2-40B4-BE49-F238E27FC236}">
                  <a16:creationId xmlns:a16="http://schemas.microsoft.com/office/drawing/2014/main" id="{2C3157A2-57A4-4BB0-0A86-3FF27AC70C72}"/>
                </a:ext>
              </a:extLst>
            </p:cNvPr>
            <p:cNvSpPr/>
            <p:nvPr/>
          </p:nvSpPr>
          <p:spPr>
            <a:xfrm>
              <a:off x="5804172" y="5572492"/>
              <a:ext cx="4939037" cy="1393647"/>
            </a:xfrm>
            <a:prstGeom prst="rect">
              <a:avLst/>
            </a:prstGeom>
            <a:solidFill>
              <a:srgbClr val="BDEF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6763"/>
              <a:endParaRPr lang="ru-RU" sz="34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058" name="Рисунок 2057">
              <a:extLst>
                <a:ext uri="{FF2B5EF4-FFF2-40B4-BE49-F238E27FC236}">
                  <a16:creationId xmlns:a16="http://schemas.microsoft.com/office/drawing/2014/main" id="{5693820B-9FEF-CC42-423C-31E8CB847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184" y="6144801"/>
              <a:ext cx="683188" cy="683188"/>
            </a:xfrm>
            <a:prstGeom prst="rect">
              <a:avLst/>
            </a:prstGeom>
          </p:spPr>
        </p:pic>
        <p:pic>
          <p:nvPicPr>
            <p:cNvPr id="2062" name="Рисунок 2061">
              <a:extLst>
                <a:ext uri="{FF2B5EF4-FFF2-40B4-BE49-F238E27FC236}">
                  <a16:creationId xmlns:a16="http://schemas.microsoft.com/office/drawing/2014/main" id="{9269CE5D-B0E5-E080-D500-0769F606A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074" y="5700705"/>
              <a:ext cx="683188" cy="683188"/>
            </a:xfrm>
            <a:prstGeom prst="rect">
              <a:avLst/>
            </a:prstGeom>
          </p:spPr>
        </p:pic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2FD41CDC-CD96-660A-2EA4-51D0F8FB0F55}"/>
                </a:ext>
              </a:extLst>
            </p:cNvPr>
            <p:cNvSpPr txBox="1"/>
            <p:nvPr/>
          </p:nvSpPr>
          <p:spPr>
            <a:xfrm>
              <a:off x="7559234" y="5707669"/>
              <a:ext cx="3099154" cy="860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3520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Matching </a:t>
              </a:r>
              <a:br>
                <a:rPr lang="en-US" sz="3520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</a:br>
              <a:r>
                <a:rPr lang="en-US" sz="3520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Sounds to </a:t>
              </a:r>
              <a:br>
                <a:rPr lang="en-US" sz="3520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</a:br>
              <a:r>
                <a:rPr lang="en-US" sz="3520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Letter Symbols</a:t>
              </a:r>
              <a:endParaRPr lang="ru-RU" sz="352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64" name="Рисунок 2063">
              <a:extLst>
                <a:ext uri="{FF2B5EF4-FFF2-40B4-BE49-F238E27FC236}">
                  <a16:creationId xmlns:a16="http://schemas.microsoft.com/office/drawing/2014/main" id="{271F5793-C343-C3A5-15A7-098D078B9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875" y="5670584"/>
              <a:ext cx="683188" cy="683188"/>
            </a:xfrm>
            <a:prstGeom prst="rect">
              <a:avLst/>
            </a:prstGeom>
          </p:spPr>
        </p:pic>
        <p:pic>
          <p:nvPicPr>
            <p:cNvPr id="2065" name="Рисунок 2064">
              <a:extLst>
                <a:ext uri="{FF2B5EF4-FFF2-40B4-BE49-F238E27FC236}">
                  <a16:creationId xmlns:a16="http://schemas.microsoft.com/office/drawing/2014/main" id="{787185FA-970D-9D4E-9B4C-A0FCC5608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940" y="6131583"/>
              <a:ext cx="683188" cy="683188"/>
            </a:xfrm>
            <a:prstGeom prst="rect">
              <a:avLst/>
            </a:prstGeom>
          </p:spPr>
        </p:pic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3264FBBB-BA9A-41E4-D5C4-7548A8F4BA09}"/>
                </a:ext>
              </a:extLst>
            </p:cNvPr>
            <p:cNvSpPr txBox="1"/>
            <p:nvPr/>
          </p:nvSpPr>
          <p:spPr>
            <a:xfrm>
              <a:off x="2520287" y="5720163"/>
              <a:ext cx="3099154" cy="1128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3520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Matching </a:t>
              </a:r>
              <a:br>
                <a:rPr lang="en-US" sz="3520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</a:br>
              <a:r>
                <a:rPr lang="en-US" sz="3520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Letter Symbols </a:t>
              </a:r>
              <a:br>
                <a:rPr lang="en-US" sz="3520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</a:br>
              <a:r>
                <a:rPr lang="en-US" sz="3520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to Sound </a:t>
              </a:r>
              <a:br>
                <a:rPr lang="en-US" sz="3520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</a:br>
              <a:endParaRPr lang="ru-RU" sz="352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68" name="Рисунок 2067">
              <a:extLst>
                <a:ext uri="{FF2B5EF4-FFF2-40B4-BE49-F238E27FC236}">
                  <a16:creationId xmlns:a16="http://schemas.microsoft.com/office/drawing/2014/main" id="{644C0CDA-2047-B139-A0A8-119F8D02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939" y="7404454"/>
              <a:ext cx="1206248" cy="1206248"/>
            </a:xfrm>
            <a:prstGeom prst="rect">
              <a:avLst/>
            </a:prstGeom>
          </p:spPr>
        </p:pic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FC01005D-A8D1-45D6-3ED2-A26EAD8A88C0}"/>
                </a:ext>
              </a:extLst>
            </p:cNvPr>
            <p:cNvSpPr txBox="1"/>
            <p:nvPr/>
          </p:nvSpPr>
          <p:spPr>
            <a:xfrm>
              <a:off x="2399937" y="7251108"/>
              <a:ext cx="3099154" cy="591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3520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De-coding meaning Reading</a:t>
              </a:r>
              <a:endParaRPr lang="ru-RU" sz="352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72" name="Прямая соединительная линия 2071">
              <a:extLst>
                <a:ext uri="{FF2B5EF4-FFF2-40B4-BE49-F238E27FC236}">
                  <a16:creationId xmlns:a16="http://schemas.microsoft.com/office/drawing/2014/main" id="{E25E5E29-3813-BF67-54AD-C282A396674A}"/>
                </a:ext>
              </a:extLst>
            </p:cNvPr>
            <p:cNvCxnSpPr>
              <a:cxnSpLocks/>
            </p:cNvCxnSpPr>
            <p:nvPr/>
          </p:nvCxnSpPr>
          <p:spPr>
            <a:xfrm>
              <a:off x="3794021" y="6806430"/>
              <a:ext cx="0" cy="3317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4" name="TextBox 2073">
              <a:extLst>
                <a:ext uri="{FF2B5EF4-FFF2-40B4-BE49-F238E27FC236}">
                  <a16:creationId xmlns:a16="http://schemas.microsoft.com/office/drawing/2014/main" id="{685D065B-736A-F14D-91AD-CF5BE41E7108}"/>
                </a:ext>
              </a:extLst>
            </p:cNvPr>
            <p:cNvSpPr txBox="1"/>
            <p:nvPr/>
          </p:nvSpPr>
          <p:spPr>
            <a:xfrm>
              <a:off x="3001677" y="8471390"/>
              <a:ext cx="1889403" cy="322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3520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 am here.</a:t>
              </a:r>
              <a:endParaRPr lang="ru-RU" sz="352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E7F20DF1-5363-F1A3-5390-6C9EF0238861}"/>
                </a:ext>
              </a:extLst>
            </p:cNvPr>
            <p:cNvSpPr txBox="1"/>
            <p:nvPr/>
          </p:nvSpPr>
          <p:spPr>
            <a:xfrm>
              <a:off x="3289488" y="7976766"/>
              <a:ext cx="1726223" cy="41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6763"/>
              <a:r>
                <a:rPr lang="en-US" sz="3600" b="1" dirty="0">
                  <a:solidFill>
                    <a:prstClr val="black"/>
                  </a:solidFill>
                  <a:latin typeface="Bradley Hand ITC" panose="03070402050302030203" pitchFamily="66" charset="0"/>
                </a:rPr>
                <a:t>I </a:t>
              </a:r>
              <a:r>
                <a:rPr lang="en-US" sz="3600" b="1" dirty="0" err="1">
                  <a:solidFill>
                    <a:prstClr val="black"/>
                  </a:solidFill>
                  <a:latin typeface="Bradley Hand ITC" panose="03070402050302030203" pitchFamily="66" charset="0"/>
                </a:rPr>
                <a:t>na</a:t>
              </a:r>
              <a:r>
                <a:rPr lang="en-US" sz="3600" b="1" dirty="0">
                  <a:solidFill>
                    <a:prstClr val="black"/>
                  </a:solidFill>
                  <a:latin typeface="Bradley Hand ITC" panose="03070402050302030203" pitchFamily="66" charset="0"/>
                </a:rPr>
                <a:t> </a:t>
              </a:r>
              <a:r>
                <a:rPr lang="en-US" sz="3600" b="1" dirty="0" err="1">
                  <a:solidFill>
                    <a:prstClr val="black"/>
                  </a:solidFill>
                  <a:latin typeface="Bradley Hand ITC" panose="03070402050302030203" pitchFamily="66" charset="0"/>
                </a:rPr>
                <a:t>hrer</a:t>
              </a:r>
              <a:r>
                <a:rPr lang="en-US" sz="3600" b="1" dirty="0">
                  <a:solidFill>
                    <a:prstClr val="black"/>
                  </a:solidFill>
                  <a:latin typeface="Bradley Hand ITC" panose="03070402050302030203" pitchFamily="66" charset="0"/>
                </a:rPr>
                <a:t>.</a:t>
              </a:r>
              <a:endParaRPr lang="ru-RU" sz="36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61ACFBAE-E1A5-60DF-59C3-3217B6B89929}"/>
                </a:ext>
              </a:extLst>
            </p:cNvPr>
            <p:cNvSpPr txBox="1"/>
            <p:nvPr/>
          </p:nvSpPr>
          <p:spPr>
            <a:xfrm>
              <a:off x="8141157" y="7980211"/>
              <a:ext cx="2221655" cy="41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6763"/>
              <a:r>
                <a:rPr lang="en-US" sz="3600" b="1" dirty="0" err="1">
                  <a:solidFill>
                    <a:prstClr val="black"/>
                  </a:solidFill>
                  <a:latin typeface="Bradley Hand ITC" panose="03070402050302030203" pitchFamily="66" charset="0"/>
                </a:rPr>
                <a:t>Yo</a:t>
              </a:r>
              <a:r>
                <a:rPr lang="en-US" sz="3600" b="1" dirty="0">
                  <a:solidFill>
                    <a:prstClr val="black"/>
                  </a:solidFill>
                  <a:latin typeface="Bradley Hand ITC" panose="03070402050302030203" pitchFamily="66" charset="0"/>
                </a:rPr>
                <a:t> </a:t>
              </a:r>
              <a:r>
                <a:rPr lang="en-US" sz="3600" b="1" dirty="0" err="1">
                  <a:solidFill>
                    <a:prstClr val="black"/>
                  </a:solidFill>
                  <a:latin typeface="Bradley Hand ITC" panose="03070402050302030203" pitchFamily="66" charset="0"/>
                </a:rPr>
                <a:t>ar</a:t>
              </a:r>
              <a:r>
                <a:rPr lang="en-US" sz="3600" b="1" dirty="0">
                  <a:solidFill>
                    <a:prstClr val="black"/>
                  </a:solidFill>
                  <a:latin typeface="Bradley Hand ITC" panose="03070402050302030203" pitchFamily="66" charset="0"/>
                </a:rPr>
                <a:t> </a:t>
              </a:r>
              <a:r>
                <a:rPr lang="en-US" sz="3600" b="1" dirty="0" err="1">
                  <a:solidFill>
                    <a:prstClr val="black"/>
                  </a:solidFill>
                  <a:latin typeface="Bradley Hand ITC" panose="03070402050302030203" pitchFamily="66" charset="0"/>
                </a:rPr>
                <a:t>fune</a:t>
              </a:r>
              <a:r>
                <a:rPr lang="en-US" sz="3600" b="1" dirty="0">
                  <a:solidFill>
                    <a:prstClr val="black"/>
                  </a:solidFill>
                  <a:latin typeface="Bradley Hand ITC" panose="03070402050302030203" pitchFamily="66" charset="0"/>
                </a:rPr>
                <a:t>.</a:t>
              </a:r>
              <a:endParaRPr lang="ru-RU" sz="36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080" name="Прямая соединительная линия 2079">
              <a:extLst>
                <a:ext uri="{FF2B5EF4-FFF2-40B4-BE49-F238E27FC236}">
                  <a16:creationId xmlns:a16="http://schemas.microsoft.com/office/drawing/2014/main" id="{D40E6484-F88D-28D0-2B03-862814A8BA0D}"/>
                </a:ext>
              </a:extLst>
            </p:cNvPr>
            <p:cNvCxnSpPr>
              <a:cxnSpLocks/>
            </p:cNvCxnSpPr>
            <p:nvPr/>
          </p:nvCxnSpPr>
          <p:spPr>
            <a:xfrm>
              <a:off x="8825162" y="6827989"/>
              <a:ext cx="0" cy="3317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612E012B-68A8-2CA3-CA82-8E5F25EFD711}"/>
                </a:ext>
              </a:extLst>
            </p:cNvPr>
            <p:cNvSpPr txBox="1"/>
            <p:nvPr/>
          </p:nvSpPr>
          <p:spPr>
            <a:xfrm>
              <a:off x="7207661" y="7246973"/>
              <a:ext cx="3485428" cy="591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3520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En-coding meaning Writing and Spelling</a:t>
              </a:r>
              <a:endParaRPr lang="ru-RU" sz="352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33CFB7C-2301-B23C-9782-5CA0CA98A51B}"/>
                </a:ext>
              </a:extLst>
            </p:cNvPr>
            <p:cNvSpPr txBox="1"/>
            <p:nvPr/>
          </p:nvSpPr>
          <p:spPr>
            <a:xfrm>
              <a:off x="7553989" y="8469144"/>
              <a:ext cx="2761718" cy="322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85000"/>
                </a:lnSpc>
                <a:defRPr sz="1600" b="1" i="0">
                  <a:solidFill>
                    <a:srgbClr val="080808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defRPr>
              </a:lvl1pPr>
            </a:lstStyle>
            <a:p>
              <a:pPr defTabSz="876763"/>
              <a:r>
                <a:rPr lang="en-US" sz="3520"/>
                <a:t>You are funny.</a:t>
              </a:r>
              <a:endParaRPr lang="ru-RU" sz="3520"/>
            </a:p>
          </p:txBody>
        </p:sp>
        <p:pic>
          <p:nvPicPr>
            <p:cNvPr id="2084" name="Рисунок 2083">
              <a:extLst>
                <a:ext uri="{FF2B5EF4-FFF2-40B4-BE49-F238E27FC236}">
                  <a16:creationId xmlns:a16="http://schemas.microsoft.com/office/drawing/2014/main" id="{B60B7F9D-1E25-C3D9-257F-EA82881E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98" y="7450951"/>
              <a:ext cx="1011299" cy="101129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DBDE8B-646F-990F-D383-0EF7F919058A}"/>
              </a:ext>
            </a:extLst>
          </p:cNvPr>
          <p:cNvGrpSpPr/>
          <p:nvPr/>
        </p:nvGrpSpPr>
        <p:grpSpPr>
          <a:xfrm>
            <a:off x="13073348" y="10916267"/>
            <a:ext cx="13314077" cy="3729359"/>
            <a:chOff x="-26047" y="14318464"/>
            <a:chExt cx="10606258" cy="2606457"/>
          </a:xfrm>
        </p:grpSpPr>
        <p:sp>
          <p:nvSpPr>
            <p:cNvPr id="2086" name="Прямоугольник 2085">
              <a:extLst>
                <a:ext uri="{FF2B5EF4-FFF2-40B4-BE49-F238E27FC236}">
                  <a16:creationId xmlns:a16="http://schemas.microsoft.com/office/drawing/2014/main" id="{1EDF7F4D-44D9-DCC9-D54A-C2C915019336}"/>
                </a:ext>
              </a:extLst>
            </p:cNvPr>
            <p:cNvSpPr/>
            <p:nvPr/>
          </p:nvSpPr>
          <p:spPr>
            <a:xfrm>
              <a:off x="246352" y="14318464"/>
              <a:ext cx="10197571" cy="521092"/>
            </a:xfrm>
            <a:prstGeom prst="rect">
              <a:avLst/>
            </a:prstGeom>
            <a:solidFill>
              <a:srgbClr val="8AE4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6763"/>
              <a:endParaRPr lang="ru-RU" sz="345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88" name="TextBox 2087">
              <a:extLst>
                <a:ext uri="{FF2B5EF4-FFF2-40B4-BE49-F238E27FC236}">
                  <a16:creationId xmlns:a16="http://schemas.microsoft.com/office/drawing/2014/main" id="{89AB2C74-3DA8-41F9-0AD8-E3C582813E51}"/>
                </a:ext>
              </a:extLst>
            </p:cNvPr>
            <p:cNvSpPr txBox="1"/>
            <p:nvPr/>
          </p:nvSpPr>
          <p:spPr>
            <a:xfrm>
              <a:off x="720551" y="14363198"/>
              <a:ext cx="8774045" cy="394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/>
              <a:r>
                <a:rPr lang="en-US" sz="3452" b="1" dirty="0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Areas where Dyslexia DO Excel</a:t>
              </a:r>
              <a:endParaRPr lang="ru-RU" sz="3452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AA5AFC91-F747-7101-8FEF-9B4DF05BD3FE}"/>
                </a:ext>
              </a:extLst>
            </p:cNvPr>
            <p:cNvSpPr txBox="1"/>
            <p:nvPr/>
          </p:nvSpPr>
          <p:spPr>
            <a:xfrm>
              <a:off x="-26047" y="16611787"/>
              <a:ext cx="1889403" cy="264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2493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Art</a:t>
              </a:r>
              <a:endParaRPr lang="ru-RU" sz="2493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289BD63E-E5C3-A0EB-AE6F-538806166E66}"/>
                </a:ext>
              </a:extLst>
            </p:cNvPr>
            <p:cNvSpPr txBox="1"/>
            <p:nvPr/>
          </p:nvSpPr>
          <p:spPr>
            <a:xfrm>
              <a:off x="1671872" y="16453434"/>
              <a:ext cx="1889403" cy="4714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2493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Computer Science</a:t>
              </a:r>
              <a:endParaRPr lang="ru-RU" sz="2493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F9F7856B-C739-61AC-4301-554CA79A1F3E}"/>
                </a:ext>
              </a:extLst>
            </p:cNvPr>
            <p:cNvSpPr txBox="1"/>
            <p:nvPr/>
          </p:nvSpPr>
          <p:spPr>
            <a:xfrm>
              <a:off x="3508358" y="16589447"/>
              <a:ext cx="1889403" cy="264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2493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Music</a:t>
              </a:r>
              <a:endParaRPr lang="ru-RU" sz="2493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FAC30AC6-AE9F-31A4-B8C4-67ADAF7249F3}"/>
                </a:ext>
              </a:extLst>
            </p:cNvPr>
            <p:cNvSpPr txBox="1"/>
            <p:nvPr/>
          </p:nvSpPr>
          <p:spPr>
            <a:xfrm>
              <a:off x="5371675" y="16634182"/>
              <a:ext cx="1889403" cy="264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2493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Drama</a:t>
              </a:r>
              <a:endParaRPr lang="ru-RU" sz="2493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DC7F4457-598E-4E27-5A1D-90317743EC2C}"/>
                </a:ext>
              </a:extLst>
            </p:cNvPr>
            <p:cNvSpPr txBox="1"/>
            <p:nvPr/>
          </p:nvSpPr>
          <p:spPr>
            <a:xfrm>
              <a:off x="7103955" y="16634630"/>
              <a:ext cx="1889403" cy="264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2493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Sports</a:t>
              </a:r>
              <a:endParaRPr lang="ru-RU" sz="2493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1E3A3EA7-815A-115B-0EF2-DFEA7D77A949}"/>
                </a:ext>
              </a:extLst>
            </p:cNvPr>
            <p:cNvSpPr txBox="1"/>
            <p:nvPr/>
          </p:nvSpPr>
          <p:spPr>
            <a:xfrm>
              <a:off x="8690808" y="16656073"/>
              <a:ext cx="1889403" cy="264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76763">
                <a:lnSpc>
                  <a:spcPct val="85000"/>
                </a:lnSpc>
              </a:pPr>
              <a:r>
                <a:rPr lang="en-US" sz="2493" b="1">
                  <a:solidFill>
                    <a:srgbClr val="080808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Math</a:t>
              </a:r>
              <a:endParaRPr lang="ru-RU" sz="2493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114" name="Рисунок 2113">
              <a:extLst>
                <a:ext uri="{FF2B5EF4-FFF2-40B4-BE49-F238E27FC236}">
                  <a16:creationId xmlns:a16="http://schemas.microsoft.com/office/drawing/2014/main" id="{3B0A6562-1FAD-41F6-CD6A-245421703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88" y="15144101"/>
              <a:ext cx="1206248" cy="1206248"/>
            </a:xfrm>
            <a:prstGeom prst="rect">
              <a:avLst/>
            </a:prstGeom>
          </p:spPr>
        </p:pic>
        <p:pic>
          <p:nvPicPr>
            <p:cNvPr id="2116" name="Рисунок 2115">
              <a:extLst>
                <a:ext uri="{FF2B5EF4-FFF2-40B4-BE49-F238E27FC236}">
                  <a16:creationId xmlns:a16="http://schemas.microsoft.com/office/drawing/2014/main" id="{2D373FE0-899A-8702-08F0-D74B4F03F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531" y="15275654"/>
              <a:ext cx="998085" cy="998085"/>
            </a:xfrm>
            <a:prstGeom prst="rect">
              <a:avLst/>
            </a:prstGeom>
          </p:spPr>
        </p:pic>
        <p:pic>
          <p:nvPicPr>
            <p:cNvPr id="2118" name="Рисунок 2117">
              <a:extLst>
                <a:ext uri="{FF2B5EF4-FFF2-40B4-BE49-F238E27FC236}">
                  <a16:creationId xmlns:a16="http://schemas.microsoft.com/office/drawing/2014/main" id="{F6A2E382-E661-DB9D-BBB7-08B207D3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262" y="15224192"/>
              <a:ext cx="1074330" cy="1074330"/>
            </a:xfrm>
            <a:prstGeom prst="rect">
              <a:avLst/>
            </a:prstGeom>
          </p:spPr>
        </p:pic>
        <p:pic>
          <p:nvPicPr>
            <p:cNvPr id="2120" name="Рисунок 2119">
              <a:extLst>
                <a:ext uri="{FF2B5EF4-FFF2-40B4-BE49-F238E27FC236}">
                  <a16:creationId xmlns:a16="http://schemas.microsoft.com/office/drawing/2014/main" id="{D25E6BEC-119F-61CC-0231-2019293F6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13" y="15193036"/>
              <a:ext cx="1206248" cy="1206248"/>
            </a:xfrm>
            <a:prstGeom prst="rect">
              <a:avLst/>
            </a:prstGeom>
          </p:spPr>
        </p:pic>
        <p:pic>
          <p:nvPicPr>
            <p:cNvPr id="2122" name="Рисунок 2121">
              <a:extLst>
                <a:ext uri="{FF2B5EF4-FFF2-40B4-BE49-F238E27FC236}">
                  <a16:creationId xmlns:a16="http://schemas.microsoft.com/office/drawing/2014/main" id="{DFB6F399-AD13-4F73-CB4D-6351D5C4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9438" y="15233959"/>
              <a:ext cx="1124402" cy="1124402"/>
            </a:xfrm>
            <a:prstGeom prst="rect">
              <a:avLst/>
            </a:prstGeom>
          </p:spPr>
        </p:pic>
        <p:pic>
          <p:nvPicPr>
            <p:cNvPr id="2124" name="Рисунок 2123">
              <a:extLst>
                <a:ext uri="{FF2B5EF4-FFF2-40B4-BE49-F238E27FC236}">
                  <a16:creationId xmlns:a16="http://schemas.microsoft.com/office/drawing/2014/main" id="{3818C999-1C47-2CA3-188C-00CCB9BD0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710" y="15206673"/>
              <a:ext cx="1124404" cy="112440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E74D36-66A1-E27F-209D-5C012F9D652E}"/>
              </a:ext>
            </a:extLst>
          </p:cNvPr>
          <p:cNvGrpSpPr/>
          <p:nvPr/>
        </p:nvGrpSpPr>
        <p:grpSpPr>
          <a:xfrm>
            <a:off x="291607" y="10926981"/>
            <a:ext cx="13325850" cy="3566037"/>
            <a:chOff x="291607" y="10926981"/>
            <a:chExt cx="13325850" cy="3566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B8F021-E1CB-7BB9-B5F1-5A645BF76B8D}"/>
                </a:ext>
              </a:extLst>
            </p:cNvPr>
            <p:cNvGrpSpPr/>
            <p:nvPr/>
          </p:nvGrpSpPr>
          <p:grpSpPr>
            <a:xfrm>
              <a:off x="291607" y="10926981"/>
              <a:ext cx="13325850" cy="3369490"/>
              <a:chOff x="-11798" y="11641109"/>
              <a:chExt cx="10615637" cy="2354944"/>
            </a:xfrm>
          </p:grpSpPr>
          <p:sp>
            <p:nvSpPr>
              <p:cNvPr id="2085" name="Прямоугольник 2084">
                <a:extLst>
                  <a:ext uri="{FF2B5EF4-FFF2-40B4-BE49-F238E27FC236}">
                    <a16:creationId xmlns:a16="http://schemas.microsoft.com/office/drawing/2014/main" id="{1E2AADDC-0D54-101F-0A9D-E14D3C21F0E3}"/>
                  </a:ext>
                </a:extLst>
              </p:cNvPr>
              <p:cNvSpPr/>
              <p:nvPr/>
            </p:nvSpPr>
            <p:spPr>
              <a:xfrm>
                <a:off x="-11798" y="11641109"/>
                <a:ext cx="10462845" cy="527178"/>
              </a:xfrm>
              <a:prstGeom prst="rect">
                <a:avLst/>
              </a:prstGeom>
              <a:solidFill>
                <a:srgbClr val="A6CF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76763"/>
                <a:endParaRPr lang="ru-RU" sz="3452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87" name="TextBox 2086">
                <a:extLst>
                  <a:ext uri="{FF2B5EF4-FFF2-40B4-BE49-F238E27FC236}">
                    <a16:creationId xmlns:a16="http://schemas.microsoft.com/office/drawing/2014/main" id="{C5D71276-0341-F45B-D1CE-FAC624387D59}"/>
                  </a:ext>
                </a:extLst>
              </p:cNvPr>
              <p:cNvSpPr txBox="1"/>
              <p:nvPr/>
            </p:nvSpPr>
            <p:spPr>
              <a:xfrm>
                <a:off x="695837" y="11684776"/>
                <a:ext cx="8774045" cy="394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876763"/>
                <a:r>
                  <a:rPr lang="en-US" sz="3452" b="1" dirty="0">
                    <a:solidFill>
                      <a:srgbClr val="080808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Areas where Dyslexia DON’T Excel</a:t>
                </a:r>
                <a:endParaRPr lang="ru-RU" sz="3452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89" name="TextBox 2088">
                <a:extLst>
                  <a:ext uri="{FF2B5EF4-FFF2-40B4-BE49-F238E27FC236}">
                    <a16:creationId xmlns:a16="http://schemas.microsoft.com/office/drawing/2014/main" id="{84369BEC-4BBF-53D2-0A5D-3A128CF98629}"/>
                  </a:ext>
                </a:extLst>
              </p:cNvPr>
              <p:cNvSpPr txBox="1"/>
              <p:nvPr/>
            </p:nvSpPr>
            <p:spPr>
              <a:xfrm>
                <a:off x="-3179" y="13724993"/>
                <a:ext cx="1889403" cy="264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876763">
                  <a:lnSpc>
                    <a:spcPct val="85000"/>
                  </a:lnSpc>
                </a:pPr>
                <a:r>
                  <a:rPr lang="en-US" sz="2493" b="1">
                    <a:solidFill>
                      <a:srgbClr val="080808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Memory</a:t>
                </a:r>
                <a:endParaRPr lang="ru-RU" sz="2493" b="1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90" name="TextBox 2089">
                <a:extLst>
                  <a:ext uri="{FF2B5EF4-FFF2-40B4-BE49-F238E27FC236}">
                    <a16:creationId xmlns:a16="http://schemas.microsoft.com/office/drawing/2014/main" id="{8FCFDE3D-D384-8DEA-0860-E9C448822320}"/>
                  </a:ext>
                </a:extLst>
              </p:cNvPr>
              <p:cNvSpPr txBox="1"/>
              <p:nvPr/>
            </p:nvSpPr>
            <p:spPr>
              <a:xfrm>
                <a:off x="1694740" y="13522354"/>
                <a:ext cx="1889403" cy="471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876763">
                  <a:lnSpc>
                    <a:spcPct val="85000"/>
                  </a:lnSpc>
                </a:pPr>
                <a:r>
                  <a:rPr lang="en-US" sz="2493" b="1">
                    <a:solidFill>
                      <a:srgbClr val="080808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Visual Perception</a:t>
                </a:r>
                <a:endParaRPr lang="ru-RU" sz="2493" b="1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91" name="TextBox 2090">
                <a:extLst>
                  <a:ext uri="{FF2B5EF4-FFF2-40B4-BE49-F238E27FC236}">
                    <a16:creationId xmlns:a16="http://schemas.microsoft.com/office/drawing/2014/main" id="{4ACF448B-CD48-555A-48DF-E9EDA4781D0D}"/>
                  </a:ext>
                </a:extLst>
              </p:cNvPr>
              <p:cNvSpPr txBox="1"/>
              <p:nvPr/>
            </p:nvSpPr>
            <p:spPr>
              <a:xfrm>
                <a:off x="3524275" y="13524566"/>
                <a:ext cx="1889403" cy="471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876763">
                  <a:lnSpc>
                    <a:spcPct val="85000"/>
                  </a:lnSpc>
                </a:pPr>
                <a:r>
                  <a:rPr lang="en-US" sz="2493" b="1">
                    <a:solidFill>
                      <a:srgbClr val="080808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Auditory Perception</a:t>
                </a:r>
                <a:endParaRPr lang="ru-RU" sz="2493" b="1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92" name="TextBox 2091">
                <a:extLst>
                  <a:ext uri="{FF2B5EF4-FFF2-40B4-BE49-F238E27FC236}">
                    <a16:creationId xmlns:a16="http://schemas.microsoft.com/office/drawing/2014/main" id="{43D65686-F196-582F-584F-3A3705F20EE7}"/>
                  </a:ext>
                </a:extLst>
              </p:cNvPr>
              <p:cNvSpPr txBox="1"/>
              <p:nvPr/>
            </p:nvSpPr>
            <p:spPr>
              <a:xfrm>
                <a:off x="5490227" y="13524566"/>
                <a:ext cx="1889403" cy="471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876763">
                  <a:lnSpc>
                    <a:spcPct val="85000"/>
                  </a:lnSpc>
                </a:pPr>
                <a:r>
                  <a:rPr lang="en-US" sz="2493" b="1">
                    <a:solidFill>
                      <a:srgbClr val="080808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Spoken Language</a:t>
                </a:r>
                <a:endParaRPr lang="ru-RU" sz="2493" b="1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93" name="TextBox 2092">
                <a:extLst>
                  <a:ext uri="{FF2B5EF4-FFF2-40B4-BE49-F238E27FC236}">
                    <a16:creationId xmlns:a16="http://schemas.microsoft.com/office/drawing/2014/main" id="{FBCDAF5A-CD51-CE07-22D2-E7DFA021A62A}"/>
                  </a:ext>
                </a:extLst>
              </p:cNvPr>
              <p:cNvSpPr txBox="1"/>
              <p:nvPr/>
            </p:nvSpPr>
            <p:spPr>
              <a:xfrm>
                <a:off x="7166752" y="13659581"/>
                <a:ext cx="1889403" cy="264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876763">
                  <a:lnSpc>
                    <a:spcPct val="85000"/>
                  </a:lnSpc>
                </a:pPr>
                <a:r>
                  <a:rPr lang="en-US" sz="2493" b="1">
                    <a:solidFill>
                      <a:srgbClr val="080808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Reading</a:t>
                </a:r>
                <a:endParaRPr lang="ru-RU" sz="2493" b="1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94" name="TextBox 2093">
                <a:extLst>
                  <a:ext uri="{FF2B5EF4-FFF2-40B4-BE49-F238E27FC236}">
                    <a16:creationId xmlns:a16="http://schemas.microsoft.com/office/drawing/2014/main" id="{3E3CCF45-B037-A455-B066-905CB3FCFF5B}"/>
                  </a:ext>
                </a:extLst>
              </p:cNvPr>
              <p:cNvSpPr txBox="1"/>
              <p:nvPr/>
            </p:nvSpPr>
            <p:spPr>
              <a:xfrm>
                <a:off x="8714436" y="13658367"/>
                <a:ext cx="1889403" cy="264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876763">
                  <a:lnSpc>
                    <a:spcPct val="85000"/>
                  </a:lnSpc>
                </a:pPr>
                <a:r>
                  <a:rPr lang="en-US" sz="2493" b="1">
                    <a:solidFill>
                      <a:srgbClr val="080808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Spelling</a:t>
                </a:r>
                <a:endParaRPr lang="ru-RU" sz="2493" b="1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2096" name="Рисунок 2095">
                <a:extLst>
                  <a:ext uri="{FF2B5EF4-FFF2-40B4-BE49-F238E27FC236}">
                    <a16:creationId xmlns:a16="http://schemas.microsoft.com/office/drawing/2014/main" id="{FF6AD00D-C499-95BE-862A-6AFACE961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084" y="12457264"/>
                <a:ext cx="1089555" cy="1089555"/>
              </a:xfrm>
              <a:prstGeom prst="rect">
                <a:avLst/>
              </a:prstGeom>
            </p:spPr>
          </p:pic>
          <p:pic>
            <p:nvPicPr>
              <p:cNvPr id="2098" name="Рисунок 2097">
                <a:extLst>
                  <a:ext uri="{FF2B5EF4-FFF2-40B4-BE49-F238E27FC236}">
                    <a16:creationId xmlns:a16="http://schemas.microsoft.com/office/drawing/2014/main" id="{4B681B6D-D88B-0BA3-E538-D804E0F06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6244" y="12410656"/>
                <a:ext cx="1007358" cy="1007358"/>
              </a:xfrm>
              <a:prstGeom prst="rect">
                <a:avLst/>
              </a:prstGeom>
            </p:spPr>
          </p:pic>
          <p:pic>
            <p:nvPicPr>
              <p:cNvPr id="2100" name="Рисунок 2099">
                <a:extLst>
                  <a:ext uri="{FF2B5EF4-FFF2-40B4-BE49-F238E27FC236}">
                    <a16:creationId xmlns:a16="http://schemas.microsoft.com/office/drawing/2014/main" id="{9241EA53-EB20-72B7-7998-05990E1CE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4359" y="12432799"/>
                <a:ext cx="1007358" cy="1007358"/>
              </a:xfrm>
              <a:prstGeom prst="rect">
                <a:avLst/>
              </a:prstGeom>
            </p:spPr>
          </p:pic>
          <p:pic>
            <p:nvPicPr>
              <p:cNvPr id="2102" name="Рисунок 2101">
                <a:extLst>
                  <a:ext uri="{FF2B5EF4-FFF2-40B4-BE49-F238E27FC236}">
                    <a16:creationId xmlns:a16="http://schemas.microsoft.com/office/drawing/2014/main" id="{A135ACF8-9AFE-DEF9-5B7E-03528594D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5085" y="12299810"/>
                <a:ext cx="1206248" cy="1206248"/>
              </a:xfrm>
              <a:prstGeom prst="rect">
                <a:avLst/>
              </a:prstGeom>
            </p:spPr>
          </p:pic>
          <p:pic>
            <p:nvPicPr>
              <p:cNvPr id="2104" name="Рисунок 2103">
                <a:extLst>
                  <a:ext uri="{FF2B5EF4-FFF2-40B4-BE49-F238E27FC236}">
                    <a16:creationId xmlns:a16="http://schemas.microsoft.com/office/drawing/2014/main" id="{41540699-4503-9ADB-3700-13A8C2C1B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2362" y="12346107"/>
                <a:ext cx="1113655" cy="1113655"/>
              </a:xfrm>
              <a:prstGeom prst="rect">
                <a:avLst/>
              </a:prstGeom>
            </p:spPr>
          </p:pic>
          <p:pic>
            <p:nvPicPr>
              <p:cNvPr id="2106" name="Рисунок 2105">
                <a:extLst>
                  <a:ext uri="{FF2B5EF4-FFF2-40B4-BE49-F238E27FC236}">
                    <a16:creationId xmlns:a16="http://schemas.microsoft.com/office/drawing/2014/main" id="{E2E590C5-06CC-38BF-5E81-073917312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2351" y="12507247"/>
                <a:ext cx="1089555" cy="1089555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67C161-AFA8-03BF-1C85-F173EEA8E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425657" y="10989462"/>
              <a:ext cx="0" cy="3503556"/>
            </a:xfrm>
            <a:prstGeom prst="line">
              <a:avLst/>
            </a:prstGeom>
            <a:ln w="6032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18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039932-1CCF-B757-1D4C-D437DF59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07"/>
          <a:stretch/>
        </p:blipFill>
        <p:spPr>
          <a:xfrm>
            <a:off x="0" y="201"/>
            <a:ext cx="26866850" cy="1511260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04501E1-C2FF-B974-B07B-BDA891392C29}"/>
              </a:ext>
            </a:extLst>
          </p:cNvPr>
          <p:cNvSpPr/>
          <p:nvPr/>
        </p:nvSpPr>
        <p:spPr>
          <a:xfrm>
            <a:off x="0" y="200"/>
            <a:ext cx="26866850" cy="15112603"/>
          </a:xfrm>
          <a:prstGeom prst="rect">
            <a:avLst/>
          </a:prstGeom>
          <a:solidFill>
            <a:srgbClr val="002060">
              <a:alpha val="6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015015"/>
            <a:endParaRPr lang="ru-RU" sz="3967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704439-64C3-5E0A-72A6-0A89300A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62" y="2193510"/>
            <a:ext cx="10890393" cy="5769923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50800" dist="50800" dir="5400000" sx="61000" sy="61000" algn="ctr" rotWithShape="0">
              <a:srgbClr val="000000">
                <a:alpha val="37000"/>
              </a:srgbClr>
            </a:outerShdw>
          </a:effec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235B373-F4E1-FA2C-5B1A-1D3E32F66E78}"/>
              </a:ext>
            </a:extLst>
          </p:cNvPr>
          <p:cNvSpPr/>
          <p:nvPr/>
        </p:nvSpPr>
        <p:spPr>
          <a:xfrm>
            <a:off x="0" y="59824"/>
            <a:ext cx="26866850" cy="1537374"/>
          </a:xfrm>
          <a:prstGeom prst="rect">
            <a:avLst/>
          </a:prstGeom>
          <a:solidFill>
            <a:srgbClr val="002060">
              <a:alpha val="6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015015"/>
            <a:endParaRPr lang="ru-RU" sz="3967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E984D-9A28-1B61-65DC-7A13EE548D5F}"/>
              </a:ext>
            </a:extLst>
          </p:cNvPr>
          <p:cNvSpPr txBox="1"/>
          <p:nvPr/>
        </p:nvSpPr>
        <p:spPr>
          <a:xfrm>
            <a:off x="6703797" y="28815"/>
            <a:ext cx="13459256" cy="117756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0" sx="86000" sy="86000" algn="ctr" rotWithShape="0">
              <a:schemeClr val="bg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 defTabSz="2015015"/>
            <a:r>
              <a:rPr lang="ru-RU" sz="7052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Dysgraphia</a:t>
            </a:r>
            <a:endParaRPr lang="ru-RU" sz="7052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E8B5D1F-7413-2264-5262-E39062EDC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63" y="8432832"/>
            <a:ext cx="11193593" cy="5613739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BB957CB-5EC8-A4C2-D96B-0270FEB8FC3A}"/>
              </a:ext>
            </a:extLst>
          </p:cNvPr>
          <p:cNvGrpSpPr/>
          <p:nvPr/>
        </p:nvGrpSpPr>
        <p:grpSpPr>
          <a:xfrm>
            <a:off x="12235583" y="3312834"/>
            <a:ext cx="6992591" cy="6215634"/>
            <a:chOff x="5356597" y="1195489"/>
            <a:chExt cx="3735720" cy="3320639"/>
          </a:xfrm>
        </p:grpSpPr>
        <p:pic>
          <p:nvPicPr>
            <p:cNvPr id="1036" name="Picture 12" descr="Math Notebook Paper Images | Free Photos, PNG Stickers, Wallpapers ...">
              <a:extLst>
                <a:ext uri="{FF2B5EF4-FFF2-40B4-BE49-F238E27FC236}">
                  <a16:creationId xmlns:a16="http://schemas.microsoft.com/office/drawing/2014/main" id="{D949D27E-A24A-8BCA-17F8-B765F83C66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15586" r="4838" b="16839"/>
            <a:stretch/>
          </p:blipFill>
          <p:spPr bwMode="auto">
            <a:xfrm>
              <a:off x="5690019" y="1881444"/>
              <a:ext cx="3225381" cy="2622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lbert Einstein PNG Transparent Images | PNG All">
              <a:extLst>
                <a:ext uri="{FF2B5EF4-FFF2-40B4-BE49-F238E27FC236}">
                  <a16:creationId xmlns:a16="http://schemas.microsoft.com/office/drawing/2014/main" id="{77902768-D4C8-01D5-93B0-4F577C22E9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48" t="-10326" r="1548" b="10326"/>
            <a:stretch/>
          </p:blipFill>
          <p:spPr bwMode="auto">
            <a:xfrm>
              <a:off x="5356597" y="1195489"/>
              <a:ext cx="3735720" cy="332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1DFF60-9BCB-28D9-4300-EB5C5D2027D8}"/>
              </a:ext>
            </a:extLst>
          </p:cNvPr>
          <p:cNvGrpSpPr/>
          <p:nvPr/>
        </p:nvGrpSpPr>
        <p:grpSpPr>
          <a:xfrm>
            <a:off x="19322553" y="2999819"/>
            <a:ext cx="6902536" cy="9113364"/>
            <a:chOff x="19322553" y="2999819"/>
            <a:chExt cx="6902536" cy="9113364"/>
          </a:xfrm>
        </p:grpSpPr>
        <p:pic>
          <p:nvPicPr>
            <p:cNvPr id="19" name="Picture 12" descr="Math Notebook Paper Images | Free Photos, PNG Stickers, Wallpapers ...">
              <a:extLst>
                <a:ext uri="{FF2B5EF4-FFF2-40B4-BE49-F238E27FC236}">
                  <a16:creationId xmlns:a16="http://schemas.microsoft.com/office/drawing/2014/main" id="{600227FC-9067-33FF-3CE2-61AC680096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15586" r="4838" b="16839"/>
            <a:stretch/>
          </p:blipFill>
          <p:spPr bwMode="auto">
            <a:xfrm>
              <a:off x="19322553" y="2999819"/>
              <a:ext cx="6054028" cy="911336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he message from Thomas Edison today is your reminder to: There's a ...">
              <a:extLst>
                <a:ext uri="{FF2B5EF4-FFF2-40B4-BE49-F238E27FC236}">
                  <a16:creationId xmlns:a16="http://schemas.microsoft.com/office/drawing/2014/main" id="{0621BEA6-E02C-E474-32E7-0EBDCCD8D6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41"/>
            <a:stretch/>
          </p:blipFill>
          <p:spPr bwMode="auto">
            <a:xfrm>
              <a:off x="19410487" y="5078472"/>
              <a:ext cx="6814602" cy="703471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A668E9-03FB-CB41-061E-DB4D6F4ABFDD}"/>
              </a:ext>
            </a:extLst>
          </p:cNvPr>
          <p:cNvSpPr txBox="1"/>
          <p:nvPr/>
        </p:nvSpPr>
        <p:spPr>
          <a:xfrm>
            <a:off x="12173307" y="12486641"/>
            <a:ext cx="13447418" cy="144873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0" sx="86000" sy="86000" algn="ctr" rotWithShape="0">
              <a:schemeClr val="bg1">
                <a:alpha val="86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4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defTabSz="2015015"/>
            <a:r>
              <a:rPr lang="en-US" sz="4407" b="1" dirty="0">
                <a:solidFill>
                  <a:srgbClr val="FFFF00"/>
                </a:solidFill>
              </a:rPr>
              <a:t>Dysgraphia is </a:t>
            </a:r>
            <a:r>
              <a:rPr lang="en-US" sz="4407" b="1" dirty="0">
                <a:solidFill>
                  <a:prstClr val="white"/>
                </a:solidFill>
              </a:rPr>
              <a:t>a challenge in expression</a:t>
            </a:r>
            <a:r>
              <a:rPr lang="en-US" sz="4407" b="1" dirty="0">
                <a:solidFill>
                  <a:srgbClr val="FFFF00"/>
                </a:solidFill>
              </a:rPr>
              <a:t>, </a:t>
            </a:r>
            <a:br>
              <a:rPr lang="en-US" sz="4407" b="1" dirty="0">
                <a:solidFill>
                  <a:srgbClr val="FFFF00"/>
                </a:solidFill>
              </a:rPr>
            </a:br>
            <a:r>
              <a:rPr lang="en-US" sz="4407" b="1" dirty="0">
                <a:solidFill>
                  <a:srgbClr val="FFFF00"/>
                </a:solidFill>
              </a:rPr>
              <a:t>not a limit on intelligence.</a:t>
            </a:r>
          </a:p>
        </p:txBody>
      </p:sp>
      <p:pic>
        <p:nvPicPr>
          <p:cNvPr id="1040" name="Picture 16" descr="George Washington Transparent Background PNG">
            <a:extLst>
              <a:ext uri="{FF2B5EF4-FFF2-40B4-BE49-F238E27FC236}">
                <a16:creationId xmlns:a16="http://schemas.microsoft.com/office/drawing/2014/main" id="{7C3E7B43-6CC9-1535-0F6C-CF4ED0DF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222" r="93667">
                        <a14:foregroundMark x1="90111" y1="54111" x2="93667" y2="44111"/>
                        <a14:foregroundMark x1="93667" y1="44111" x2="88000" y2="40444"/>
                        <a14:foregroundMark x1="10111" y1="64000" x2="5222" y2="55889"/>
                        <a14:foregroundMark x1="5222" y1="55889" x2="9111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897" y="1431436"/>
            <a:ext cx="5769920" cy="5769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1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5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5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5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450"/>
                            </p:stCondLst>
                            <p:childTnLst>
                              <p:par>
                                <p:cTn id="3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04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450"/>
                            </p:stCondLst>
                            <p:childTnLst>
                              <p:par>
                                <p:cTn id="33" presetID="3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FDC6B2-8CCC-5EB0-2F91-5A336AF2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"/>
            <a:ext cx="26866850" cy="15112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8222A-3BE9-CFF8-74C3-99596C09E728}"/>
              </a:ext>
            </a:extLst>
          </p:cNvPr>
          <p:cNvSpPr txBox="1"/>
          <p:nvPr/>
        </p:nvSpPr>
        <p:spPr>
          <a:xfrm>
            <a:off x="13433425" y="141704"/>
            <a:ext cx="12822817" cy="2262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014972"/>
            <a:r>
              <a:rPr lang="en-US" sz="7052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Major signs and symptoms of Dyscalculia</a:t>
            </a:r>
            <a:endParaRPr lang="ru-RU" sz="7052" b="1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5BFA95-0F1F-E5BD-87F8-A4AEB0924CBC}"/>
              </a:ext>
            </a:extLst>
          </p:cNvPr>
          <p:cNvGrpSpPr/>
          <p:nvPr/>
        </p:nvGrpSpPr>
        <p:grpSpPr>
          <a:xfrm>
            <a:off x="13989942" y="2683309"/>
            <a:ext cx="11647818" cy="2064761"/>
            <a:chOff x="13989942" y="2683309"/>
            <a:chExt cx="11647818" cy="20647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565F88-D617-1B16-29FA-1646BD65B188}"/>
                </a:ext>
              </a:extLst>
            </p:cNvPr>
            <p:cNvSpPr txBox="1"/>
            <p:nvPr/>
          </p:nvSpPr>
          <p:spPr>
            <a:xfrm>
              <a:off x="15207585" y="2683309"/>
              <a:ext cx="3546631" cy="70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4972"/>
              <a:r>
                <a:rPr lang="en-US" sz="3966" b="1" dirty="0">
                  <a:solidFill>
                    <a:srgbClr val="FFFF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Counting</a:t>
              </a:r>
              <a:endParaRPr lang="ru-RU" sz="3966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A70E0C-036E-AE78-23C3-21B80E1411E5}"/>
                </a:ext>
              </a:extLst>
            </p:cNvPr>
            <p:cNvSpPr txBox="1"/>
            <p:nvPr/>
          </p:nvSpPr>
          <p:spPr>
            <a:xfrm>
              <a:off x="15725567" y="3333067"/>
              <a:ext cx="9912193" cy="1415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2014972"/>
              <a:r>
                <a:rPr lang="en-US" sz="2865" b="1">
                  <a:solidFill>
                    <a:srgbClr val="4472C4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They miss numbers while counting. They have difficulty operating addition sequences in mind. Dyscalculics, at this age, can’t relate arithmetic with real life concepts</a:t>
              </a:r>
              <a:endParaRPr lang="ru-RU" sz="2865" b="1">
                <a:solidFill>
                  <a:srgbClr val="4472C4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110BB00-1A31-4D70-49B9-6FB797B0A76E}"/>
                </a:ext>
              </a:extLst>
            </p:cNvPr>
            <p:cNvSpPr/>
            <p:nvPr/>
          </p:nvSpPr>
          <p:spPr>
            <a:xfrm>
              <a:off x="13989942" y="3344183"/>
              <a:ext cx="1293000" cy="1293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4972"/>
              <a:r>
                <a:rPr lang="en-US" sz="3966" dirty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  <a:endParaRPr lang="ru-RU" sz="396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CBA58F-C41B-C2EF-BE6A-47464A6D55DE}"/>
              </a:ext>
            </a:extLst>
          </p:cNvPr>
          <p:cNvGrpSpPr/>
          <p:nvPr/>
        </p:nvGrpSpPr>
        <p:grpSpPr>
          <a:xfrm>
            <a:off x="13989942" y="5378629"/>
            <a:ext cx="11668808" cy="1601882"/>
            <a:chOff x="13989942" y="5378629"/>
            <a:chExt cx="11668808" cy="1601882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27E9321A-34DE-18F5-7272-833B50190A4D}"/>
                </a:ext>
              </a:extLst>
            </p:cNvPr>
            <p:cNvSpPr/>
            <p:nvPr/>
          </p:nvSpPr>
          <p:spPr>
            <a:xfrm>
              <a:off x="13989942" y="5687511"/>
              <a:ext cx="1293000" cy="1293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4972"/>
              <a:r>
                <a:rPr lang="en-US" sz="3966" dirty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  <a:endParaRPr lang="ru-RU" sz="396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E8E685BC-4F9D-E398-4C72-31D78BADFCB6}"/>
                </a:ext>
              </a:extLst>
            </p:cNvPr>
            <p:cNvSpPr txBox="1"/>
            <p:nvPr/>
          </p:nvSpPr>
          <p:spPr>
            <a:xfrm>
              <a:off x="15539650" y="5378629"/>
              <a:ext cx="4254998" cy="70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4972"/>
              <a:r>
                <a:rPr lang="en-US" sz="3966" b="1">
                  <a:solidFill>
                    <a:srgbClr val="FFFF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 analysis</a:t>
              </a:r>
              <a:endParaRPr lang="ru-RU" sz="3966" b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90FE07D7-D8C0-E4E1-1D3D-D6040A67687E}"/>
                </a:ext>
              </a:extLst>
            </p:cNvPr>
            <p:cNvSpPr txBox="1"/>
            <p:nvPr/>
          </p:nvSpPr>
          <p:spPr>
            <a:xfrm>
              <a:off x="15746557" y="5982073"/>
              <a:ext cx="9912193" cy="974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2014972"/>
              <a:r>
                <a:rPr lang="en-US" sz="2865" b="1" dirty="0">
                  <a:solidFill>
                    <a:srgbClr val="4472C4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Trouble in recognizing, forming patterns and distinguishing by size, shape, or color.</a:t>
              </a:r>
              <a:endParaRPr lang="ru-RU" sz="2865" b="1" dirty="0">
                <a:solidFill>
                  <a:srgbClr val="4472C4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0F142A-1E32-A5CA-C42C-A950F2D42895}"/>
              </a:ext>
            </a:extLst>
          </p:cNvPr>
          <p:cNvGrpSpPr/>
          <p:nvPr/>
        </p:nvGrpSpPr>
        <p:grpSpPr>
          <a:xfrm>
            <a:off x="13989942" y="7546873"/>
            <a:ext cx="11647818" cy="1740489"/>
            <a:chOff x="13989942" y="7546873"/>
            <a:chExt cx="11647818" cy="1740489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2B9FDDA1-70A5-BB1F-24E4-37A9898F4776}"/>
                </a:ext>
              </a:extLst>
            </p:cNvPr>
            <p:cNvSpPr/>
            <p:nvPr/>
          </p:nvSpPr>
          <p:spPr>
            <a:xfrm>
              <a:off x="13989942" y="7994362"/>
              <a:ext cx="1293000" cy="1293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4972"/>
              <a:r>
                <a:rPr lang="en-US" sz="3966" dirty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  <a:endParaRPr lang="ru-RU" sz="396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C065A530-F456-49BD-4C3B-79D89241E19A}"/>
                </a:ext>
              </a:extLst>
            </p:cNvPr>
            <p:cNvSpPr txBox="1"/>
            <p:nvPr/>
          </p:nvSpPr>
          <p:spPr>
            <a:xfrm>
              <a:off x="15518660" y="7546873"/>
              <a:ext cx="4254998" cy="70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4972"/>
              <a:r>
                <a:rPr lang="en-US" sz="3966" b="1" dirty="0">
                  <a:solidFill>
                    <a:srgbClr val="FFFF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Memory power</a:t>
              </a:r>
              <a:endParaRPr lang="ru-RU" sz="3966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F97BE463-00EE-5272-A528-00B20252C675}"/>
                </a:ext>
              </a:extLst>
            </p:cNvPr>
            <p:cNvSpPr txBox="1"/>
            <p:nvPr/>
          </p:nvSpPr>
          <p:spPr>
            <a:xfrm>
              <a:off x="15725567" y="8150317"/>
              <a:ext cx="9912193" cy="974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2014972"/>
              <a:r>
                <a:rPr lang="en-US" sz="2865" b="1">
                  <a:solidFill>
                    <a:srgbClr val="4472C4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Trouble in remembering fundamental facts of maths such as addition, subtraction, multiplication and division.</a:t>
              </a:r>
              <a:endParaRPr lang="ru-RU" sz="2865" b="1">
                <a:solidFill>
                  <a:srgbClr val="4472C4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8E7E93-AC93-206C-25E7-47EAC6FB8DC1}"/>
              </a:ext>
            </a:extLst>
          </p:cNvPr>
          <p:cNvGrpSpPr/>
          <p:nvPr/>
        </p:nvGrpSpPr>
        <p:grpSpPr>
          <a:xfrm>
            <a:off x="13989942" y="9731968"/>
            <a:ext cx="11647818" cy="2468932"/>
            <a:chOff x="13989942" y="9731968"/>
            <a:chExt cx="11647818" cy="2468932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9C1B8431-CDF0-B39F-7F40-54B78EFB86A4}"/>
                </a:ext>
              </a:extLst>
            </p:cNvPr>
            <p:cNvSpPr/>
            <p:nvPr/>
          </p:nvSpPr>
          <p:spPr>
            <a:xfrm>
              <a:off x="13989942" y="10211248"/>
              <a:ext cx="1293000" cy="1293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4972"/>
              <a:r>
                <a:rPr lang="en-US" sz="3966" dirty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  <a:endParaRPr lang="ru-RU" sz="396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6604724C-BCC9-A979-3534-88024437F778}"/>
                </a:ext>
              </a:extLst>
            </p:cNvPr>
            <p:cNvSpPr txBox="1"/>
            <p:nvPr/>
          </p:nvSpPr>
          <p:spPr>
            <a:xfrm>
              <a:off x="15711575" y="9731968"/>
              <a:ext cx="4572272" cy="70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4972"/>
              <a:r>
                <a:rPr lang="en-US" sz="3966" b="1" dirty="0">
                  <a:solidFill>
                    <a:srgbClr val="FFFF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Relating Concepts</a:t>
              </a:r>
              <a:endParaRPr lang="ru-RU" sz="3966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235455EB-A945-BFE9-E949-69F0A6CC2F20}"/>
                </a:ext>
              </a:extLst>
            </p:cNvPr>
            <p:cNvSpPr txBox="1"/>
            <p:nvPr/>
          </p:nvSpPr>
          <p:spPr>
            <a:xfrm>
              <a:off x="15725567" y="10345007"/>
              <a:ext cx="9912193" cy="1855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2014972"/>
              <a:r>
                <a:rPr lang="en-US" sz="2865" b="1" dirty="0">
                  <a:solidFill>
                    <a:srgbClr val="4472C4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Trouble in relating </a:t>
              </a:r>
              <a:r>
                <a:rPr lang="en-US" sz="2865" b="1" dirty="0" err="1">
                  <a:solidFill>
                    <a:srgbClr val="4472C4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maths</a:t>
              </a:r>
              <a:r>
                <a:rPr lang="en-US" sz="2865" b="1" dirty="0">
                  <a:solidFill>
                    <a:srgbClr val="4472C4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to real world concepts. They will find it difficult to keep up with the score card in sports, calculating price of items, pocket money, show timings.</a:t>
              </a:r>
              <a:endParaRPr lang="ru-RU" sz="2865" b="1" dirty="0">
                <a:solidFill>
                  <a:srgbClr val="4472C4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2B5D00-2F6E-03D1-6B43-9003DA869FF0}"/>
              </a:ext>
            </a:extLst>
          </p:cNvPr>
          <p:cNvGrpSpPr/>
          <p:nvPr/>
        </p:nvGrpSpPr>
        <p:grpSpPr>
          <a:xfrm>
            <a:off x="13989942" y="12426473"/>
            <a:ext cx="11647818" cy="1966664"/>
            <a:chOff x="13989942" y="12426473"/>
            <a:chExt cx="11647818" cy="1966664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AC087A68-AAAC-EF2A-DC2D-AE0E464FE8FE}"/>
                </a:ext>
              </a:extLst>
            </p:cNvPr>
            <p:cNvSpPr/>
            <p:nvPr/>
          </p:nvSpPr>
          <p:spPr>
            <a:xfrm>
              <a:off x="13989942" y="12626767"/>
              <a:ext cx="1293000" cy="1293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4972"/>
              <a:r>
                <a:rPr lang="en-US" sz="3966" dirty="0">
                  <a:solidFill>
                    <a:prstClr val="white"/>
                  </a:solidFill>
                  <a:latin typeface="Calibri" panose="020F0502020204030204"/>
                </a:rPr>
                <a:t>5</a:t>
              </a:r>
              <a:endParaRPr lang="ru-RU" sz="396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28E6C87A-AD9C-CC02-B6CD-A7C837E6E2B5}"/>
                </a:ext>
              </a:extLst>
            </p:cNvPr>
            <p:cNvSpPr txBox="1"/>
            <p:nvPr/>
          </p:nvSpPr>
          <p:spPr>
            <a:xfrm>
              <a:off x="15146624" y="12426473"/>
              <a:ext cx="4572272" cy="70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4972"/>
              <a:r>
                <a:rPr lang="en-US" sz="3966" b="1" dirty="0">
                  <a:solidFill>
                    <a:srgbClr val="FFFF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Math anxiety</a:t>
              </a:r>
              <a:endParaRPr lang="ru-RU" sz="3966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2886E96-FC17-0C4F-A5DD-9C4F0D5FB04C}"/>
                </a:ext>
              </a:extLst>
            </p:cNvPr>
            <p:cNvSpPr txBox="1"/>
            <p:nvPr/>
          </p:nvSpPr>
          <p:spPr>
            <a:xfrm>
              <a:off x="15725567" y="12978134"/>
              <a:ext cx="9912193" cy="1415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2014972"/>
              <a:r>
                <a:rPr lang="en-US" sz="2865" b="1">
                  <a:solidFill>
                    <a:srgbClr val="4472C4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 some cases, Students may develop math anxiety. They may feel stress around numbers well into adulthood, negatively impacting their professional and personal lives.</a:t>
              </a:r>
              <a:endParaRPr lang="ru-RU" sz="2865" b="1">
                <a:solidFill>
                  <a:srgbClr val="4472C4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32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5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50"/>
                            </p:stCondLst>
                            <p:childTnLst>
                              <p:par>
                                <p:cTn id="1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5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150"/>
                            </p:stCondLst>
                            <p:childTnLst>
                              <p:par>
                                <p:cTn id="3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268</Words>
  <Application>Microsoft Macintosh PowerPoint</Application>
  <PresentationFormat>Custom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Bradley Hand ITC</vt:lpstr>
      <vt:lpstr>Calibri</vt:lpstr>
      <vt:lpstr>Sensei</vt:lpstr>
      <vt:lpstr>Calibri Light</vt:lpstr>
      <vt:lpstr>Cambria</vt:lpstr>
      <vt:lpstr>Arial</vt:lpstr>
      <vt:lpstr>Office Theme</vt:lpstr>
      <vt:lpstr>1_Office Theme</vt:lpstr>
      <vt:lpstr>2_Office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Inclusive Class Educational Poster in a Colorful Animated Style</dc:title>
  <cp:lastModifiedBy>Razakov Zafarjon</cp:lastModifiedBy>
  <cp:revision>2</cp:revision>
  <dcterms:created xsi:type="dcterms:W3CDTF">2006-08-16T00:00:00Z</dcterms:created>
  <dcterms:modified xsi:type="dcterms:W3CDTF">2025-04-03T18:27:28Z</dcterms:modified>
  <dc:identifier>DAGjl-DIL3w</dc:identifier>
</cp:coreProperties>
</file>